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25"/>
  </p:handoutMasterIdLst>
  <p:sldIdLst>
    <p:sldId id="340" r:id="rId3"/>
    <p:sldId id="328" r:id="rId4"/>
    <p:sldId id="342" r:id="rId6"/>
    <p:sldId id="319" r:id="rId7"/>
    <p:sldId id="341" r:id="rId8"/>
    <p:sldId id="316" r:id="rId9"/>
    <p:sldId id="343" r:id="rId10"/>
    <p:sldId id="344" r:id="rId11"/>
    <p:sldId id="317" r:id="rId12"/>
    <p:sldId id="345" r:id="rId13"/>
    <p:sldId id="349" r:id="rId14"/>
    <p:sldId id="348" r:id="rId15"/>
    <p:sldId id="346" r:id="rId16"/>
    <p:sldId id="347" r:id="rId17"/>
    <p:sldId id="355" r:id="rId18"/>
    <p:sldId id="360" r:id="rId19"/>
    <p:sldId id="356" r:id="rId20"/>
    <p:sldId id="358" r:id="rId21"/>
    <p:sldId id="359" r:id="rId22"/>
    <p:sldId id="357" r:id="rId23"/>
    <p:sldId id="287" r:id="rId24"/>
  </p:sldIdLst>
  <p:sldSz cx="16256000" cy="9144000"/>
  <p:notesSz cx="7010400" cy="9296400"/>
  <p:defaultTextStyle>
    <a:defPPr>
      <a:defRPr lang="en-US"/>
    </a:defPPr>
    <a:lvl1pPr marL="0" algn="l" defTabSz="1450975" rtl="0" eaLnBrk="1" latinLnBrk="0" hangingPunct="1">
      <a:defRPr sz="2900" kern="1200">
        <a:solidFill>
          <a:schemeClr val="tx1"/>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ry Lewis" initials="JL" lastIdx="7" clrIdx="0"/>
  <p:cmAuthor id="2" name="Hongjie Chen" initials="H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247D"/>
    <a:srgbClr val="CE6D28"/>
    <a:srgbClr val="F1B52C"/>
    <a:srgbClr val="D6990F"/>
    <a:srgbClr val="931D63"/>
    <a:srgbClr val="669501"/>
    <a:srgbClr val="007AB2"/>
    <a:srgbClr val="CC0066"/>
    <a:srgbClr val="FF0066"/>
    <a:srgbClr val="9E1C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94" autoAdjust="0"/>
  </p:normalViewPr>
  <p:slideViewPr>
    <p:cSldViewPr snapToGrid="0" snapToObjects="1">
      <p:cViewPr varScale="1">
        <p:scale>
          <a:sx n="50" d="100"/>
          <a:sy n="50" d="100"/>
        </p:scale>
        <p:origin x="644"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p:scale>
          <a:sx n="75" d="100"/>
          <a:sy n="75" d="100"/>
        </p:scale>
        <p:origin x="2064" y="-82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5.svg"/><Relationship Id="rId1" Type="http://schemas.openxmlformats.org/officeDocument/2006/relationships/image" Target="../media/image22.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00459" y="466725"/>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029200" y="466725"/>
            <a:ext cx="1480741" cy="466725"/>
          </a:xfrm>
          <a:prstGeom prst="rect">
            <a:avLst/>
          </a:prstGeom>
        </p:spPr>
        <p:txBody>
          <a:bodyPr vert="horz" lIns="91440" tIns="45720" rIns="91440" bIns="45720" rtlCol="0"/>
          <a:lstStyle>
            <a:lvl1pPr algn="r">
              <a:defRPr sz="1200"/>
            </a:lvl1pPr>
          </a:lstStyle>
          <a:p>
            <a:fld id="{63DCCF23-B694-6D4F-8755-FE60C89F7C57}" type="datetimeFigureOut">
              <a:rPr lang="en-US" smtClean="0"/>
            </a:fld>
            <a:endParaRPr lang="en-US"/>
          </a:p>
        </p:txBody>
      </p:sp>
      <p:sp>
        <p:nvSpPr>
          <p:cNvPr id="4" name="Footer Placeholder 3"/>
          <p:cNvSpPr>
            <a:spLocks noGrp="1"/>
          </p:cNvSpPr>
          <p:nvPr>
            <p:ph type="ftr" sz="quarter" idx="2"/>
          </p:nvPr>
        </p:nvSpPr>
        <p:spPr>
          <a:xfrm>
            <a:off x="1150145" y="8495508"/>
            <a:ext cx="3593305" cy="466725"/>
          </a:xfrm>
          <a:prstGeom prst="rect">
            <a:avLst/>
          </a:prstGeom>
        </p:spPr>
        <p:txBody>
          <a:bodyPr vert="horz" lIns="91440" tIns="45720" rIns="91440" bIns="45720" rtlCol="0" anchor="b"/>
          <a:lstStyle>
            <a:lvl1pPr algn="l">
              <a:defRPr sz="1200"/>
            </a:lvl1pPr>
          </a:lstStyle>
          <a:p>
            <a:endParaRPr lang="en-US" sz="1050"/>
          </a:p>
        </p:txBody>
      </p:sp>
      <p:sp>
        <p:nvSpPr>
          <p:cNvPr id="5" name="Slide Number Placeholder 4"/>
          <p:cNvSpPr>
            <a:spLocks noGrp="1"/>
          </p:cNvSpPr>
          <p:nvPr>
            <p:ph type="sldNum" sz="quarter" idx="3"/>
          </p:nvPr>
        </p:nvSpPr>
        <p:spPr>
          <a:xfrm>
            <a:off x="500459" y="8495508"/>
            <a:ext cx="572294" cy="466725"/>
          </a:xfrm>
          <a:prstGeom prst="rect">
            <a:avLst/>
          </a:prstGeom>
        </p:spPr>
        <p:txBody>
          <a:bodyPr vert="horz" lIns="91440" tIns="45720" rIns="91440" bIns="45720" rtlCol="0" anchor="b"/>
          <a:lstStyle>
            <a:lvl1pPr algn="r">
              <a:defRPr sz="1200"/>
            </a:lvl1pPr>
          </a:lstStyle>
          <a:p>
            <a:pPr algn="l"/>
            <a:fld id="{8CAD084A-3552-EF4E-BA68-B55676E35F5C}" type="slidenum">
              <a:rPr lang="en-US" sz="1050" smtClean="0"/>
            </a:fld>
            <a:endParaRPr lang="en-US" sz="1050"/>
          </a:p>
        </p:txBody>
      </p:sp>
      <p:pic>
        <p:nvPicPr>
          <p:cNvPr id="6" name="Graphic 5"/>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5972175" y="8703749"/>
            <a:ext cx="515144" cy="208476"/>
          </a:xfrm>
          <a:prstGeom prst="rect">
            <a:avLst/>
          </a:prstGeom>
        </p:spPr>
      </p:pic>
      <p:pic>
        <p:nvPicPr>
          <p:cNvPr id="7" name="Graphic 6"/>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5972175" y="8703749"/>
            <a:ext cx="515144" cy="208476"/>
          </a:xfrm>
          <a:prstGeom prst="rect">
            <a:avLst/>
          </a:prstGeom>
        </p:spPr>
      </p:pic>
      <p:pic>
        <p:nvPicPr>
          <p:cNvPr id="8" name="Graphic 7"/>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5972175" y="8703749"/>
            <a:ext cx="515144" cy="208476"/>
          </a:xfrm>
          <a:prstGeom prst="rect">
            <a:avLst/>
          </a:prstGeom>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5.svg"/><Relationship Id="rId1" Type="http://schemas.openxmlformats.org/officeDocument/2006/relationships/image" Target="../media/image22.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23081" y="145500"/>
            <a:ext cx="4677569" cy="366712"/>
          </a:xfrm>
          <a:prstGeom prst="rect">
            <a:avLst/>
          </a:prstGeom>
        </p:spPr>
        <p:txBody>
          <a:bodyPr vert="horz" lIns="91440" tIns="45720" rIns="91440" bIns="45720" rtlCol="0"/>
          <a:lstStyle>
            <a:lvl1pPr algn="l">
              <a:defRPr sz="1200">
                <a:latin typeface="Century Gothic" panose="020B0502020202020204" pitchFamily="34" charset="0"/>
              </a:defRPr>
            </a:lvl1pPr>
          </a:lstStyle>
          <a:p>
            <a:endParaRPr lang="en-US" dirty="0"/>
          </a:p>
        </p:txBody>
      </p:sp>
      <p:sp>
        <p:nvSpPr>
          <p:cNvPr id="3" name="Date Placeholder 2"/>
          <p:cNvSpPr>
            <a:spLocks noGrp="1"/>
          </p:cNvSpPr>
          <p:nvPr>
            <p:ph type="dt" idx="1"/>
          </p:nvPr>
        </p:nvSpPr>
        <p:spPr>
          <a:xfrm>
            <a:off x="5264944" y="150812"/>
            <a:ext cx="1222374" cy="361399"/>
          </a:xfrm>
          <a:prstGeom prst="rect">
            <a:avLst/>
          </a:prstGeom>
        </p:spPr>
        <p:txBody>
          <a:bodyPr vert="horz" lIns="91440" tIns="45720" rIns="91440" bIns="45720" rtlCol="0"/>
          <a:lstStyle>
            <a:lvl1pPr algn="r">
              <a:defRPr sz="1200">
                <a:latin typeface="Century Gothic" panose="020B0502020202020204" pitchFamily="34" charset="0"/>
              </a:defRPr>
            </a:lvl1pPr>
          </a:lstStyle>
          <a:p>
            <a:fld id="{478F4C1A-230E-447F-BB2D-7063636B545A}" type="datetimeFigureOut">
              <a:rPr lang="en-US" smtClean="0"/>
            </a:fld>
            <a:endParaRPr lang="en-US" dirty="0"/>
          </a:p>
        </p:txBody>
      </p:sp>
      <p:sp>
        <p:nvSpPr>
          <p:cNvPr id="4" name="Slide Image Placeholder 3"/>
          <p:cNvSpPr>
            <a:spLocks noGrp="1" noRot="1" noChangeAspect="1"/>
          </p:cNvSpPr>
          <p:nvPr>
            <p:ph type="sldImg" idx="2"/>
          </p:nvPr>
        </p:nvSpPr>
        <p:spPr>
          <a:xfrm>
            <a:off x="523081" y="612224"/>
            <a:ext cx="5964237" cy="335573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23081" y="4257675"/>
            <a:ext cx="5964238" cy="4250531"/>
          </a:xfrm>
          <a:prstGeom prst="rect">
            <a:avLst/>
          </a:prstGeom>
        </p:spPr>
        <p:txBody>
          <a:bodyPr vert="horz" lIns="91440" tIns="45720" rIns="91440" bIns="45720" rtlCol="0"/>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1144587" y="8658227"/>
            <a:ext cx="4606132" cy="304006"/>
          </a:xfrm>
          <a:prstGeom prst="rect">
            <a:avLst/>
          </a:prstGeom>
        </p:spPr>
        <p:txBody>
          <a:bodyPr vert="horz" lIns="91440" tIns="45720" rIns="91440" bIns="45720" rtlCol="0" anchor="b"/>
          <a:lstStyle>
            <a:lvl1pPr algn="l">
              <a:defRPr sz="1050">
                <a:latin typeface="Century Gothic" panose="020B0502020202020204" pitchFamily="34" charset="0"/>
              </a:defRPr>
            </a:lvl1pPr>
          </a:lstStyle>
          <a:p>
            <a:endParaRPr lang="en-US" dirty="0"/>
          </a:p>
        </p:txBody>
      </p:sp>
      <p:sp>
        <p:nvSpPr>
          <p:cNvPr id="7" name="Slide Number Placeholder 6"/>
          <p:cNvSpPr>
            <a:spLocks noGrp="1"/>
          </p:cNvSpPr>
          <p:nvPr>
            <p:ph type="sldNum" sz="quarter" idx="5"/>
          </p:nvPr>
        </p:nvSpPr>
        <p:spPr>
          <a:xfrm>
            <a:off x="523081" y="8658227"/>
            <a:ext cx="569914" cy="304006"/>
          </a:xfrm>
          <a:prstGeom prst="rect">
            <a:avLst/>
          </a:prstGeom>
        </p:spPr>
        <p:txBody>
          <a:bodyPr vert="horz" lIns="91440" tIns="45720" rIns="91440" bIns="45720" rtlCol="0" anchor="b"/>
          <a:lstStyle>
            <a:lvl1pPr algn="l">
              <a:defRPr sz="1050">
                <a:latin typeface="Century Gothic" panose="020B0502020202020204" pitchFamily="34" charset="0"/>
              </a:defRPr>
            </a:lvl1pPr>
          </a:lstStyle>
          <a:p>
            <a:fld id="{A463A87D-6DB0-4F7D-B050-CC2C80DE00B1}" type="slidenum">
              <a:rPr lang="en-US" smtClean="0"/>
            </a:fld>
            <a:endParaRPr lang="en-US" dirty="0"/>
          </a:p>
        </p:txBody>
      </p:sp>
      <p:pic>
        <p:nvPicPr>
          <p:cNvPr id="11" name="Graphic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72175" y="8703749"/>
            <a:ext cx="515144" cy="208476"/>
          </a:xfrm>
          <a:prstGeom prst="rect">
            <a:avLst/>
          </a:prstGeom>
        </p:spPr>
      </p:pic>
      <p:pic>
        <p:nvPicPr>
          <p:cNvPr id="12" name="Graphic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72175" y="8703749"/>
            <a:ext cx="515144" cy="208476"/>
          </a:xfrm>
          <a:prstGeom prst="rect">
            <a:avLst/>
          </a:prstGeom>
        </p:spPr>
      </p:pic>
      <p:pic>
        <p:nvPicPr>
          <p:cNvPr id="13" name="Graphic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72175" y="8703749"/>
            <a:ext cx="515144" cy="208476"/>
          </a:xfrm>
          <a:prstGeom prst="rect">
            <a:avLst/>
          </a:prstGeom>
        </p:spPr>
      </p:pic>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entury Gothic" panose="020B0502020202020204" pitchFamily="34" charset="0"/>
        <a:ea typeface="+mn-ea"/>
        <a:cs typeface="+mn-cs"/>
      </a:defRPr>
    </a:lvl1pPr>
    <a:lvl2pPr marL="457200" algn="l" defTabSz="914400" rtl="0" eaLnBrk="1" latinLnBrk="0" hangingPunct="1">
      <a:defRPr sz="1200" kern="1200">
        <a:solidFill>
          <a:schemeClr val="tx1"/>
        </a:solidFill>
        <a:latin typeface="Century Gothic" panose="020B0502020202020204" pitchFamily="34" charset="0"/>
        <a:ea typeface="+mn-ea"/>
        <a:cs typeface="+mn-cs"/>
      </a:defRPr>
    </a:lvl2pPr>
    <a:lvl3pPr marL="914400" algn="l" defTabSz="914400" rtl="0" eaLnBrk="1" latinLnBrk="0" hangingPunct="1">
      <a:defRPr sz="1200" kern="1200">
        <a:solidFill>
          <a:schemeClr val="tx1"/>
        </a:solidFill>
        <a:latin typeface="Century Gothic" panose="020B0502020202020204" pitchFamily="34" charset="0"/>
        <a:ea typeface="+mn-ea"/>
        <a:cs typeface="+mn-cs"/>
      </a:defRPr>
    </a:lvl3pPr>
    <a:lvl4pPr marL="1371600" algn="l" defTabSz="914400" rtl="0" eaLnBrk="1" latinLnBrk="0" hangingPunct="1">
      <a:defRPr sz="1200" kern="1200">
        <a:solidFill>
          <a:schemeClr val="tx1"/>
        </a:solidFill>
        <a:latin typeface="Century Gothic" panose="020B0502020202020204" pitchFamily="34" charset="0"/>
        <a:ea typeface="+mn-ea"/>
        <a:cs typeface="+mn-cs"/>
      </a:defRPr>
    </a:lvl4pPr>
    <a:lvl5pPr marL="1828800" algn="l" defTabSz="914400" rtl="0" eaLnBrk="1" latinLnBrk="0" hangingPunct="1">
      <a:defRPr sz="1200" kern="1200">
        <a:solidFill>
          <a:schemeClr val="tx1"/>
        </a:solidFill>
        <a:latin typeface="Century Gothic" panose="020B0502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612775"/>
            <a:ext cx="5964237" cy="3354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63A87D-6DB0-4F7D-B050-CC2C80DE00B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6.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Cover - Blu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p:cNvSpPr/>
          <p:nvPr/>
        </p:nvSpPr>
        <p:spPr bwMode="white">
          <a:xfrm>
            <a:off x="-1" y="873530"/>
            <a:ext cx="6751235" cy="6647384"/>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914400" fontAlgn="auto">
              <a:lnSpc>
                <a:spcPct val="100000"/>
              </a:lnSpc>
              <a:spcBef>
                <a:spcPts val="0"/>
              </a:spcBef>
              <a:spcAft>
                <a:spcPts val="0"/>
              </a:spcAft>
              <a:buClrTx/>
              <a:buSzTx/>
              <a:buFontTx/>
              <a:buNone/>
            </a:pPr>
            <a:endParaRPr kumimoji="0" lang="en-US" sz="1800" b="0" i="0" u="none" strike="noStrike" kern="0" cap="none" spc="0" normalizeH="0" baseline="0">
              <a:ln>
                <a:noFill/>
              </a:ln>
              <a:solidFill>
                <a:srgbClr val="FFFFFF"/>
              </a:solidFill>
              <a:effectLst/>
              <a:uLnTx/>
              <a:uFillTx/>
              <a:latin typeface="Century Gothic" panose="020F0302020204030204"/>
            </a:endParaRPr>
          </a:p>
        </p:txBody>
      </p:sp>
      <p:pic>
        <p:nvPicPr>
          <p:cNvPr id="77" name="Graphic 76"/>
          <p:cNvPicPr>
            <a:picLocks noChangeAspect="1"/>
          </p:cNvPicPr>
          <p:nvPr/>
        </p:nvPicPr>
        <p:blipFill>
          <a:blip r:embed="rId3" cstate="print">
            <a:extLst>
              <a:ext uri="{96DAC541-7B7A-43D3-8B79-37D633B846F1}">
                <asvg:svgBlip xmlns:asvg="http://schemas.microsoft.com/office/drawing/2016/SVG/main" r:embed="rId4"/>
              </a:ext>
            </a:extLst>
          </a:blip>
          <a:stretch>
            <a:fillRect/>
          </a:stretch>
        </p:blipFill>
        <p:spPr bwMode="black">
          <a:xfrm>
            <a:off x="850275" y="1511482"/>
            <a:ext cx="1310625" cy="530404"/>
          </a:xfrm>
          <a:prstGeom prst="rect">
            <a:avLst/>
          </a:prstGeom>
        </p:spPr>
      </p:pic>
      <p:sp>
        <p:nvSpPr>
          <p:cNvPr id="6" name="Title 5"/>
          <p:cNvSpPr>
            <a:spLocks noGrp="1"/>
          </p:cNvSpPr>
          <p:nvPr>
            <p:ph type="title" hasCustomPrompt="1"/>
          </p:nvPr>
        </p:nvSpPr>
        <p:spPr bwMode="black">
          <a:xfrm>
            <a:off x="873748" y="2398906"/>
            <a:ext cx="5394395" cy="3058915"/>
          </a:xfrm>
        </p:spPr>
        <p:txBody>
          <a:bodyPr>
            <a:normAutofit/>
          </a:bodyPr>
          <a:lstStyle>
            <a:lvl1pPr>
              <a:defRPr sz="6000">
                <a:solidFill>
                  <a:schemeClr val="tx1"/>
                </a:solidFill>
              </a:defRPr>
            </a:lvl1pPr>
          </a:lstStyle>
          <a:p>
            <a:r>
              <a:rPr lang="en-US" dirty="0"/>
              <a:t>Click to edit title</a:t>
            </a:r>
            <a:endParaRPr lang="en-US" dirty="0"/>
          </a:p>
        </p:txBody>
      </p:sp>
      <p:sp>
        <p:nvSpPr>
          <p:cNvPr id="198" name="Subtitle 2"/>
          <p:cNvSpPr>
            <a:spLocks noGrp="1"/>
          </p:cNvSpPr>
          <p:nvPr>
            <p:ph type="subTitle" idx="1" hasCustomPrompt="1"/>
          </p:nvPr>
        </p:nvSpPr>
        <p:spPr bwMode="black">
          <a:xfrm>
            <a:off x="859802" y="6181725"/>
            <a:ext cx="5408342" cy="992353"/>
          </a:xfrm>
        </p:spPr>
        <p:txBody>
          <a:bodyP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name of author and/or date</a:t>
            </a:r>
            <a:endParaRPr lang="en-US" dirty="0"/>
          </a:p>
        </p:txBody>
      </p:sp>
      <p:pic>
        <p:nvPicPr>
          <p:cNvPr id="9" name="Graphic 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bwMode="black">
          <a:xfrm>
            <a:off x="850275" y="1511482"/>
            <a:ext cx="1310625" cy="530404"/>
          </a:xfrm>
          <a:prstGeom prst="rect">
            <a:avLst/>
          </a:prstGeom>
        </p:spPr>
      </p:pic>
      <p:grpSp>
        <p:nvGrpSpPr>
          <p:cNvPr id="11" name="Group 10"/>
          <p:cNvGrpSpPr/>
          <p:nvPr userDrawn="1"/>
        </p:nvGrpSpPr>
        <p:grpSpPr>
          <a:xfrm>
            <a:off x="14067079" y="8504044"/>
            <a:ext cx="2188921" cy="606192"/>
            <a:chOff x="14181379" y="8537808"/>
            <a:chExt cx="2188921" cy="606192"/>
          </a:xfrm>
        </p:grpSpPr>
        <p:pic>
          <p:nvPicPr>
            <p:cNvPr id="12" name="Picture 11"/>
            <p:cNvPicPr>
              <a:picLocks noChangeAspect="1"/>
            </p:cNvPicPr>
            <p:nvPr userDrawn="1"/>
          </p:nvPicPr>
          <p:blipFill>
            <a:blip r:embed="rId5" cstate="screen"/>
            <a:stretch>
              <a:fillRect/>
            </a:stretch>
          </p:blipFill>
          <p:spPr>
            <a:xfrm>
              <a:off x="14873326" y="8537808"/>
              <a:ext cx="692313" cy="348181"/>
            </a:xfrm>
            <a:prstGeom prst="rect">
              <a:avLst/>
            </a:prstGeom>
          </p:spPr>
        </p:pic>
        <p:sp>
          <p:nvSpPr>
            <p:cNvPr id="13" name="TextBox 12"/>
            <p:cNvSpPr txBox="1"/>
            <p:nvPr userDrawn="1"/>
          </p:nvSpPr>
          <p:spPr>
            <a:xfrm>
              <a:off x="14181379" y="8805446"/>
              <a:ext cx="2188921" cy="338554"/>
            </a:xfrm>
            <a:prstGeom prst="rect">
              <a:avLst/>
            </a:prstGeom>
            <a:noFill/>
          </p:spPr>
          <p:txBody>
            <a:bodyPr wrap="square" rtlCol="0">
              <a:spAutoFit/>
            </a:bodyPr>
            <a:lstStyle/>
            <a:p>
              <a:r>
                <a:rPr lang="en-US" sz="1600" dirty="0">
                  <a:solidFill>
                    <a:schemeClr val="tx1"/>
                  </a:solidFill>
                </a:rPr>
                <a:t>Restricted Data D&amp;E</a:t>
              </a:r>
              <a:endParaRPr lang="en-US" sz="1600" dirty="0">
                <a:solidFill>
                  <a:schemeClr val="tx1"/>
                </a:solidFill>
              </a:endParaRPr>
            </a:p>
          </p:txBody>
        </p:sp>
      </p:gr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p:cNvSpPr/>
          <p:nvPr/>
        </p:nvSpPr>
        <p:spPr bwMode="hidden">
          <a:xfrm>
            <a:off x="0" y="0"/>
            <a:ext cx="1625600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Title 20"/>
          <p:cNvSpPr>
            <a:spLocks noGrp="1"/>
          </p:cNvSpPr>
          <p:nvPr>
            <p:ph type="title" hasCustomPrompt="1"/>
          </p:nvPr>
        </p:nvSpPr>
        <p:spPr>
          <a:xfrm>
            <a:off x="852739" y="3553368"/>
            <a:ext cx="8631729" cy="4508353"/>
          </a:xfrm>
        </p:spPr>
        <p:txBody>
          <a:bodyPr anchor="t">
            <a:normAutofit/>
          </a:bodyPr>
          <a:lstStyle>
            <a:lvl1pPr>
              <a:defRPr sz="8000">
                <a:solidFill>
                  <a:schemeClr val="tx1"/>
                </a:solidFill>
              </a:defRPr>
            </a:lvl1pPr>
          </a:lstStyle>
          <a:p>
            <a:r>
              <a:rPr lang="en-US" dirty="0"/>
              <a:t>Click to add short closing sentence</a:t>
            </a:r>
            <a:endParaRPr lang="en-US" dirty="0"/>
          </a:p>
        </p:txBody>
      </p:sp>
      <p:pic>
        <p:nvPicPr>
          <p:cNvPr id="22" name="Graphic 21"/>
          <p:cNvPicPr>
            <a:picLocks noChangeAspect="1"/>
          </p:cNvPicPr>
          <p:nvPr/>
        </p:nvPicPr>
        <p:blipFill>
          <a:blip r:embed="rId2" cstate="print">
            <a:extLst>
              <a:ext uri="{96DAC541-7B7A-43D3-8B79-37D633B846F1}">
                <asvg:svgBlip xmlns:asvg="http://schemas.microsoft.com/office/drawing/2016/SVG/main" r:embed="rId3"/>
              </a:ext>
            </a:extLst>
          </a:blip>
          <a:stretch>
            <a:fillRect/>
          </a:stretch>
        </p:blipFill>
        <p:spPr bwMode="black">
          <a:xfrm>
            <a:off x="850275" y="1511482"/>
            <a:ext cx="1310625" cy="530404"/>
          </a:xfrm>
          <a:prstGeom prst="rect">
            <a:avLst/>
          </a:prstGeom>
        </p:spPr>
      </p:pic>
      <p:pic>
        <p:nvPicPr>
          <p:cNvPr id="6" name="Graphic 5"/>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bwMode="black">
          <a:xfrm>
            <a:off x="850275" y="1511482"/>
            <a:ext cx="1310625" cy="530404"/>
          </a:xfrm>
          <a:prstGeom prst="rect">
            <a:avLst/>
          </a:prstGeom>
        </p:spPr>
      </p:pic>
      <p:pic>
        <p:nvPicPr>
          <p:cNvPr id="3" name="Graphic 2"/>
          <p:cNvPicPr>
            <a:picLocks noChangeAspect="1"/>
          </p:cNvPicPr>
          <p:nvPr userDrawn="1"/>
        </p:nvPicPr>
        <p:blipFill rotWithShape="1">
          <a:blip r:embed="rId4">
            <a:extLst>
              <a:ext uri="{96DAC541-7B7A-43D3-8B79-37D633B846F1}">
                <asvg:svgBlip xmlns:asvg="http://schemas.microsoft.com/office/drawing/2016/SVG/main" r:embed="rId5"/>
              </a:ext>
            </a:extLst>
          </a:blip>
          <a:srcRect l="-1782" t="12990" r="50000" b="12990"/>
          <a:stretch>
            <a:fillRect/>
          </a:stretch>
        </p:blipFill>
        <p:spPr>
          <a:xfrm>
            <a:off x="9859109" y="0"/>
            <a:ext cx="6396891" cy="914400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p:cNvPicPr>
            <a:picLocks noChangeAspect="1"/>
          </p:cNvPicPr>
          <p:nvPr/>
        </p:nvPicPr>
        <p:blipFill>
          <a:blip r:embed="rId2"/>
          <a:stretch>
            <a:fillRect/>
          </a:stretch>
        </p:blipFill>
        <p:spPr>
          <a:xfrm>
            <a:off x="497067" y="228606"/>
            <a:ext cx="14899915" cy="1548518"/>
          </a:xfrm>
          <a:prstGeom prst="rect">
            <a:avLst/>
          </a:prstGeom>
        </p:spPr>
      </p:pic>
      <p:pic>
        <p:nvPicPr>
          <p:cNvPr id="184" name="Picture 183"/>
          <p:cNvPicPr>
            <a:picLocks noChangeAspect="1"/>
          </p:cNvPicPr>
          <p:nvPr/>
        </p:nvPicPr>
        <p:blipFill>
          <a:blip r:embed="rId2"/>
          <a:stretch>
            <a:fillRect/>
          </a:stretch>
        </p:blipFill>
        <p:spPr>
          <a:xfrm>
            <a:off x="497067" y="228606"/>
            <a:ext cx="14899915" cy="1548518"/>
          </a:xfrm>
          <a:prstGeom prst="rect">
            <a:avLst/>
          </a:prstGeom>
        </p:spPr>
      </p:pic>
      <p:pic>
        <p:nvPicPr>
          <p:cNvPr id="245" name="Picture 244"/>
          <p:cNvPicPr>
            <a:picLocks noChangeAspect="1"/>
          </p:cNvPicPr>
          <p:nvPr userDrawn="1"/>
        </p:nvPicPr>
        <p:blipFill>
          <a:blip r:embed="rId2"/>
          <a:stretch>
            <a:fillRect/>
          </a:stretch>
        </p:blipFill>
        <p:spPr>
          <a:xfrm>
            <a:off x="497067" y="228606"/>
            <a:ext cx="14899915" cy="1548518"/>
          </a:xfrm>
          <a:prstGeom prst="rect">
            <a:avLst/>
          </a:prstGeom>
        </p:spPr>
      </p:pic>
      <p:grpSp>
        <p:nvGrpSpPr>
          <p:cNvPr id="368" name="Group 367"/>
          <p:cNvGrpSpPr/>
          <p:nvPr userDrawn="1"/>
        </p:nvGrpSpPr>
        <p:grpSpPr>
          <a:xfrm>
            <a:off x="-6977" y="0"/>
            <a:ext cx="18041482" cy="9144001"/>
            <a:chOff x="-6977" y="0"/>
            <a:chExt cx="18041482" cy="9144001"/>
          </a:xfrm>
        </p:grpSpPr>
        <p:grpSp>
          <p:nvGrpSpPr>
            <p:cNvPr id="369" name="Group 368"/>
            <p:cNvGrpSpPr/>
            <p:nvPr/>
          </p:nvGrpSpPr>
          <p:grpSpPr>
            <a:xfrm>
              <a:off x="16391113" y="228606"/>
              <a:ext cx="1643392" cy="8400847"/>
              <a:chOff x="16391113" y="228606"/>
              <a:chExt cx="1643392" cy="8400847"/>
            </a:xfrm>
          </p:grpSpPr>
          <p:grpSp>
            <p:nvGrpSpPr>
              <p:cNvPr id="401" name="Group 400"/>
              <p:cNvGrpSpPr/>
              <p:nvPr/>
            </p:nvGrpSpPr>
            <p:grpSpPr>
              <a:xfrm>
                <a:off x="16391113" y="873529"/>
                <a:ext cx="1643390" cy="429597"/>
                <a:chOff x="6816359" y="258274"/>
                <a:chExt cx="2729212" cy="763782"/>
              </a:xfrm>
              <a:solidFill>
                <a:schemeClr val="tx1"/>
              </a:solidFill>
            </p:grpSpPr>
            <p:sp>
              <p:nvSpPr>
                <p:cNvPr id="414" name="TextBox 413"/>
                <p:cNvSpPr txBox="1"/>
                <p:nvPr/>
              </p:nvSpPr>
              <p:spPr>
                <a:xfrm>
                  <a:off x="6911916" y="258274"/>
                  <a:ext cx="2633655" cy="763782"/>
                </a:xfrm>
                <a:prstGeom prst="rect">
                  <a:avLst/>
                </a:prstGeom>
                <a:grpFill/>
              </p:spPr>
              <p:txBody>
                <a:bodyPr wrap="square" rtlCol="0" anchor="ctr" anchorCtr="0">
                  <a:noAutofit/>
                </a:bodyPr>
                <a:lstStyle/>
                <a:p>
                  <a:r>
                    <a:rPr lang="en-US" sz="900" b="1" dirty="0">
                      <a:solidFill>
                        <a:schemeClr val="bg1"/>
                      </a:solidFill>
                    </a:rPr>
                    <a:t>Title Area</a:t>
                  </a:r>
                  <a:endParaRPr lang="en-US" sz="900" b="1" dirty="0">
                    <a:solidFill>
                      <a:schemeClr val="bg1"/>
                    </a:solidFill>
                  </a:endParaRPr>
                </a:p>
              </p:txBody>
            </p:sp>
            <p:cxnSp>
              <p:nvCxnSpPr>
                <p:cNvPr id="415" name="Straight Arrow Connector 414"/>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p:cNvGrpSpPr/>
              <p:nvPr/>
            </p:nvGrpSpPr>
            <p:grpSpPr>
              <a:xfrm>
                <a:off x="16391113" y="7984708"/>
                <a:ext cx="1643392" cy="190760"/>
                <a:chOff x="6816359" y="6061558"/>
                <a:chExt cx="2729216" cy="211439"/>
              </a:xfrm>
              <a:solidFill>
                <a:schemeClr val="tx1"/>
              </a:solidFill>
            </p:grpSpPr>
            <p:sp>
              <p:nvSpPr>
                <p:cNvPr id="412" name="TextBox 411"/>
                <p:cNvSpPr txBox="1"/>
                <p:nvPr/>
              </p:nvSpPr>
              <p:spPr>
                <a:xfrm>
                  <a:off x="6905715" y="6061558"/>
                  <a:ext cx="2639860" cy="210510"/>
                </a:xfrm>
                <a:prstGeom prst="rect">
                  <a:avLst/>
                </a:prstGeom>
                <a:grpFill/>
              </p:spPr>
              <p:txBody>
                <a:bodyPr wrap="square" rtlCol="0" anchor="ctr" anchorCtr="0">
                  <a:noAutofit/>
                </a:bodyPr>
                <a:lstStyle/>
                <a:p>
                  <a:r>
                    <a:rPr lang="en-US" sz="900" b="1" dirty="0">
                      <a:solidFill>
                        <a:schemeClr val="bg1"/>
                      </a:solidFill>
                    </a:rPr>
                    <a:t>Suggested Source Area</a:t>
                  </a:r>
                  <a:endParaRPr lang="en-US" sz="900" b="1" dirty="0">
                    <a:solidFill>
                      <a:schemeClr val="bg1"/>
                    </a:solidFill>
                  </a:endParaRPr>
                </a:p>
              </p:txBody>
            </p:sp>
            <p:cxnSp>
              <p:nvCxnSpPr>
                <p:cNvPr id="413" name="Straight Arrow Connector 412"/>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p:cNvGrpSpPr/>
              <p:nvPr/>
            </p:nvGrpSpPr>
            <p:grpSpPr>
              <a:xfrm>
                <a:off x="16391113" y="1680123"/>
                <a:ext cx="1643390" cy="6122307"/>
                <a:chOff x="6816359" y="258274"/>
                <a:chExt cx="2729212" cy="763782"/>
              </a:xfrm>
              <a:solidFill>
                <a:schemeClr val="tx1"/>
              </a:solidFill>
            </p:grpSpPr>
            <p:sp>
              <p:nvSpPr>
                <p:cNvPr id="410" name="TextBox 409"/>
                <p:cNvSpPr txBox="1"/>
                <p:nvPr/>
              </p:nvSpPr>
              <p:spPr>
                <a:xfrm>
                  <a:off x="6911916" y="258274"/>
                  <a:ext cx="2633655" cy="763782"/>
                </a:xfrm>
                <a:prstGeom prst="rect">
                  <a:avLst/>
                </a:prstGeom>
                <a:grpFill/>
              </p:spPr>
              <p:txBody>
                <a:bodyPr wrap="square" rtlCol="0" anchor="ctr" anchorCtr="0">
                  <a:noAutofit/>
                </a:bodyPr>
                <a:lstStyle/>
                <a:p>
                  <a:r>
                    <a:rPr lang="en-US" sz="900" b="1" dirty="0">
                      <a:solidFill>
                        <a:schemeClr val="bg1"/>
                      </a:solidFill>
                    </a:rPr>
                    <a:t>Primary Content Area</a:t>
                  </a:r>
                  <a:endParaRPr lang="en-US" sz="900" b="1" dirty="0">
                    <a:solidFill>
                      <a:schemeClr val="bg1"/>
                    </a:solidFill>
                  </a:endParaRPr>
                </a:p>
              </p:txBody>
            </p:sp>
            <p:cxnSp>
              <p:nvCxnSpPr>
                <p:cNvPr id="411" name="Straight Arrow Connector 410"/>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p:cNvGrpSpPr/>
              <p:nvPr/>
            </p:nvGrpSpPr>
            <p:grpSpPr>
              <a:xfrm>
                <a:off x="16391113" y="228606"/>
                <a:ext cx="1643390" cy="644924"/>
                <a:chOff x="6816359" y="258274"/>
                <a:chExt cx="2729212" cy="763782"/>
              </a:xfrm>
            </p:grpSpPr>
            <p:sp>
              <p:nvSpPr>
                <p:cNvPr id="408" name="TextBox 407"/>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900" b="1" dirty="0">
                      <a:solidFill>
                        <a:schemeClr val="bg1"/>
                      </a:solidFill>
                    </a:rPr>
                    <a:t>Overflow Title Area</a:t>
                  </a:r>
                  <a:endParaRPr lang="en-US" sz="900" b="1" dirty="0">
                    <a:solidFill>
                      <a:schemeClr val="bg1"/>
                    </a:solidFill>
                  </a:endParaRPr>
                </a:p>
              </p:txBody>
            </p:sp>
            <p:cxnSp>
              <p:nvCxnSpPr>
                <p:cNvPr id="409" name="Straight Arrow Connector 408"/>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p:cNvGrpSpPr/>
              <p:nvPr/>
            </p:nvGrpSpPr>
            <p:grpSpPr>
              <a:xfrm>
                <a:off x="16391113" y="8286995"/>
                <a:ext cx="1643392" cy="342458"/>
                <a:chOff x="6816359" y="6061558"/>
                <a:chExt cx="2729216" cy="211439"/>
              </a:xfrm>
              <a:solidFill>
                <a:schemeClr val="tx1"/>
              </a:solidFill>
            </p:grpSpPr>
            <p:sp>
              <p:nvSpPr>
                <p:cNvPr id="406" name="TextBox 405"/>
                <p:cNvSpPr txBox="1"/>
                <p:nvPr/>
              </p:nvSpPr>
              <p:spPr>
                <a:xfrm>
                  <a:off x="6905715" y="6061558"/>
                  <a:ext cx="2639860" cy="210510"/>
                </a:xfrm>
                <a:prstGeom prst="rect">
                  <a:avLst/>
                </a:prstGeom>
                <a:grpFill/>
              </p:spPr>
              <p:txBody>
                <a:bodyPr wrap="square" rtlCol="0" anchor="ctr" anchorCtr="0">
                  <a:noAutofit/>
                </a:bodyPr>
                <a:lstStyle/>
                <a:p>
                  <a:r>
                    <a:rPr lang="en-US" sz="900" b="1" dirty="0">
                      <a:solidFill>
                        <a:schemeClr val="bg1"/>
                      </a:solidFill>
                    </a:rPr>
                    <a:t>Logo and Page Number</a:t>
                  </a:r>
                  <a:endParaRPr lang="en-US" sz="900" b="1" dirty="0">
                    <a:solidFill>
                      <a:schemeClr val="bg1"/>
                    </a:solidFill>
                  </a:endParaRPr>
                </a:p>
              </p:txBody>
            </p:sp>
            <p:cxnSp>
              <p:nvCxnSpPr>
                <p:cNvPr id="407" name="Straight Arrow Connector 406"/>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p:cNvGrpSpPr/>
            <p:nvPr userDrawn="1"/>
          </p:nvGrpSpPr>
          <p:grpSpPr>
            <a:xfrm>
              <a:off x="-6977" y="0"/>
              <a:ext cx="16262974" cy="9144001"/>
              <a:chOff x="-6977" y="0"/>
              <a:chExt cx="16262974" cy="9144001"/>
            </a:xfrm>
          </p:grpSpPr>
          <p:grpSp>
            <p:nvGrpSpPr>
              <p:cNvPr id="371" name="Group 370"/>
              <p:cNvGrpSpPr/>
              <p:nvPr/>
            </p:nvGrpSpPr>
            <p:grpSpPr>
              <a:xfrm>
                <a:off x="852739" y="2041886"/>
                <a:ext cx="14543460" cy="5768234"/>
                <a:chOff x="544054" y="910199"/>
                <a:chExt cx="11099304" cy="5686989"/>
              </a:xfrm>
            </p:grpSpPr>
            <p:sp>
              <p:nvSpPr>
                <p:cNvPr id="389" name="Rectangle 388"/>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0" name="Rectangle 389"/>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1" name="Rectangle 390"/>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2" name="Rectangle 391"/>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3" name="Rectangle 392"/>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4" name="Rectangle 393"/>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5" name="Rectangle 394"/>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6" name="Rectangle 395"/>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7" name="Rectangle 396"/>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8" name="Rectangle 397"/>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9" name="Rectangle 398"/>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0" name="Rectangle 399"/>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72" name="Freeform: Shape 371"/>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cxnSp>
            <p:nvCxnSpPr>
              <p:cNvPr id="373" name="Straight Connector 372"/>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p:cNvSpPr txBox="1"/>
          <p:nvPr userDrawn="1"/>
        </p:nvSpPr>
        <p:spPr>
          <a:xfrm>
            <a:off x="1031133" y="1878955"/>
            <a:ext cx="11858016" cy="5386090"/>
          </a:xfrm>
          <a:prstGeom prst="rect">
            <a:avLst/>
          </a:prstGeom>
          <a:noFill/>
        </p:spPr>
        <p:txBody>
          <a:bodyPr wrap="square" rtlCol="0">
            <a:spAutoFit/>
          </a:bodyPr>
          <a:lstStyle/>
          <a:p>
            <a:pPr algn="l"/>
            <a:r>
              <a:rPr lang="en-US" sz="4000" b="0" dirty="0">
                <a:solidFill>
                  <a:schemeClr val="tx1"/>
                </a:solidFill>
              </a:rPr>
              <a:t>END OF TEMPLATE</a:t>
            </a:r>
            <a:endParaRPr lang="en-US" sz="4000" b="0" dirty="0">
              <a:solidFill>
                <a:schemeClr val="tx1"/>
              </a:solidFill>
            </a:endParaRPr>
          </a:p>
          <a:p>
            <a:pPr algn="l"/>
            <a:endParaRPr lang="en-US" sz="4000" b="0" dirty="0">
              <a:solidFill>
                <a:schemeClr val="tx1"/>
              </a:solidFill>
            </a:endParaRPr>
          </a:p>
          <a:p>
            <a:pPr algn="l"/>
            <a:r>
              <a:rPr lang="en-US" sz="8800" b="1" dirty="0">
                <a:solidFill>
                  <a:schemeClr val="tx1"/>
                </a:solidFill>
              </a:rPr>
              <a:t>Do not use any master slide that exists after this one</a:t>
            </a:r>
            <a:endParaRPr lang="en-US" sz="8800" b="1" dirty="0">
              <a:solidFill>
                <a:schemeClr val="tx1"/>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p:cNvSpPr>
            <a:spLocks noGrp="1"/>
          </p:cNvSpPr>
          <p:nvPr>
            <p:ph type="body" sz="quarter" idx="11" hasCustomPrompt="1"/>
          </p:nvPr>
        </p:nvSpPr>
        <p:spPr>
          <a:xfrm>
            <a:off x="8325487" y="4925466"/>
            <a:ext cx="7125679" cy="2889615"/>
          </a:xfrm>
          <a:prstGeom prst="rect">
            <a:avLst/>
          </a:prstGeom>
        </p:spPr>
        <p:txBody>
          <a:bodyPr/>
          <a:lstStyle>
            <a:lvl1pPr marL="0" indent="0">
              <a:buNone/>
              <a:defRPr sz="3200">
                <a:solidFill>
                  <a:schemeClr val="tx1"/>
                </a:solidFill>
              </a:defRPr>
            </a:lvl1pPr>
            <a:lvl2pPr marL="812800" indent="0">
              <a:buNone/>
              <a:defRPr sz="1800">
                <a:solidFill>
                  <a:schemeClr val="bg1"/>
                </a:solidFill>
              </a:defRPr>
            </a:lvl2pPr>
            <a:lvl3pPr marL="1625600" indent="0">
              <a:buNone/>
              <a:defRPr sz="1800">
                <a:solidFill>
                  <a:schemeClr val="bg1"/>
                </a:solidFill>
              </a:defRPr>
            </a:lvl3pPr>
            <a:lvl4pPr marL="2437765" indent="0">
              <a:buNone/>
              <a:defRPr sz="1800">
                <a:solidFill>
                  <a:schemeClr val="bg1"/>
                </a:solidFill>
              </a:defRPr>
            </a:lvl4pPr>
            <a:lvl5pPr marL="3250565" indent="0">
              <a:buNone/>
              <a:defRPr sz="1800">
                <a:solidFill>
                  <a:schemeClr val="bg1"/>
                </a:solidFill>
              </a:defRPr>
            </a:lvl5pPr>
          </a:lstStyle>
          <a:p>
            <a:pPr lvl="0"/>
            <a:r>
              <a:rPr lang="en-US" dirty="0"/>
              <a:t>Click to add description</a:t>
            </a:r>
            <a:endParaRPr lang="en-US" dirty="0"/>
          </a:p>
        </p:txBody>
      </p:sp>
      <p:sp>
        <p:nvSpPr>
          <p:cNvPr id="2" name="Title 1"/>
          <p:cNvSpPr>
            <a:spLocks noGrp="1"/>
          </p:cNvSpPr>
          <p:nvPr>
            <p:ph type="title" hasCustomPrompt="1"/>
          </p:nvPr>
        </p:nvSpPr>
        <p:spPr>
          <a:xfrm>
            <a:off x="8325452" y="2046848"/>
            <a:ext cx="7125551" cy="2717253"/>
          </a:xfrm>
        </p:spPr>
        <p:txBody>
          <a:bodyPr/>
          <a:lstStyle>
            <a:lvl1pPr>
              <a:defRPr sz="6000">
                <a:solidFill>
                  <a:schemeClr val="tx1"/>
                </a:solidFill>
              </a:defRPr>
            </a:lvl1pPr>
          </a:lstStyle>
          <a:p>
            <a:r>
              <a:rPr lang="en-US" dirty="0"/>
              <a:t>Click to edit your title</a:t>
            </a:r>
            <a:endParaRPr lang="en-US" dirty="0"/>
          </a:p>
        </p:txBody>
      </p:sp>
      <p:pic>
        <p:nvPicPr>
          <p:cNvPr id="4" name="Graphic 3"/>
          <p:cNvPicPr>
            <a:picLocks noChangeAspect="1"/>
          </p:cNvPicPr>
          <p:nvPr userDrawn="1"/>
        </p:nvPicPr>
        <p:blipFill rotWithShape="1">
          <a:blip r:embed="rId2">
            <a:extLst>
              <a:ext uri="{96DAC541-7B7A-43D3-8B79-37D633B846F1}">
                <asvg:svgBlip xmlns:asvg="http://schemas.microsoft.com/office/drawing/2016/SVG/main" r:embed="rId3"/>
              </a:ext>
            </a:extLst>
          </a:blip>
          <a:srcRect l="47537" b="47537"/>
          <a:stretch>
            <a:fillRect/>
          </a:stretch>
        </p:blipFill>
        <p:spPr>
          <a:xfrm>
            <a:off x="0" y="1348155"/>
            <a:ext cx="7795846" cy="779584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ingle column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812800" y="291775"/>
            <a:ext cx="14630400" cy="1202916"/>
          </a:xfrm>
        </p:spPr>
        <p:txBody>
          <a:bodyPr/>
          <a:lstStyle/>
          <a:p>
            <a:r>
              <a:rPr lang="en-US" dirty="0"/>
              <a:t>Click to edit your title</a:t>
            </a:r>
            <a:endParaRPr lang="en-US" dirty="0"/>
          </a:p>
        </p:txBody>
      </p:sp>
      <p:sp>
        <p:nvSpPr>
          <p:cNvPr id="5" name="Content Placeholder 4"/>
          <p:cNvSpPr>
            <a:spLocks noGrp="1"/>
          </p:cNvSpPr>
          <p:nvPr>
            <p:ph sz="quarter" idx="10"/>
          </p:nvPr>
        </p:nvSpPr>
        <p:spPr>
          <a:xfrm>
            <a:off x="812800" y="1841499"/>
            <a:ext cx="14630400" cy="6121401"/>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p:txBody>
      </p:sp>
      <p:sp>
        <p:nvSpPr>
          <p:cNvPr id="6" name="Slide Number Placeholder 2"/>
          <p:cNvSpPr txBox="1"/>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fld>
            <a:endParaRPr lang="en-US" sz="1200"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3816" y="1837944"/>
            <a:ext cx="6858000" cy="6117336"/>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p:txBody>
      </p:sp>
      <p:sp>
        <p:nvSpPr>
          <p:cNvPr id="10" name="Content Placeholder 9"/>
          <p:cNvSpPr>
            <a:spLocks noGrp="1"/>
          </p:cNvSpPr>
          <p:nvPr>
            <p:ph sz="quarter" idx="11"/>
          </p:nvPr>
        </p:nvSpPr>
        <p:spPr>
          <a:xfrm>
            <a:off x="8584184" y="1837944"/>
            <a:ext cx="6858000" cy="6117336"/>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p:txBody>
      </p:sp>
      <p:sp>
        <p:nvSpPr>
          <p:cNvPr id="11" name="Title 10"/>
          <p:cNvSpPr>
            <a:spLocks noGrp="1"/>
          </p:cNvSpPr>
          <p:nvPr>
            <p:ph type="title" hasCustomPrompt="1"/>
          </p:nvPr>
        </p:nvSpPr>
        <p:spPr>
          <a:xfrm>
            <a:off x="813816" y="292608"/>
            <a:ext cx="14630400" cy="1202916"/>
          </a:xfrm>
        </p:spPr>
        <p:txBody>
          <a:bodyPr/>
          <a:lstStyle/>
          <a:p>
            <a:r>
              <a:rPr lang="en-US" dirty="0"/>
              <a:t>Click to edit your title</a:t>
            </a:r>
            <a:endParaRPr lang="en-US" dirty="0"/>
          </a:p>
        </p:txBody>
      </p:sp>
      <p:sp>
        <p:nvSpPr>
          <p:cNvPr id="6" name="Slide Number Placeholder 2"/>
          <p:cNvSpPr txBox="1"/>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fld>
            <a:endParaRPr lang="en-US" sz="1200"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2800" y="1840674"/>
            <a:ext cx="4663497" cy="6117336"/>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p:txBody>
      </p:sp>
      <p:sp>
        <p:nvSpPr>
          <p:cNvPr id="10" name="Content Placeholder 9"/>
          <p:cNvSpPr>
            <a:spLocks noGrp="1"/>
          </p:cNvSpPr>
          <p:nvPr>
            <p:ph sz="quarter" idx="11"/>
          </p:nvPr>
        </p:nvSpPr>
        <p:spPr>
          <a:xfrm>
            <a:off x="5781723" y="1840674"/>
            <a:ext cx="4663497" cy="6117336"/>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p:txBody>
      </p:sp>
      <p:sp>
        <p:nvSpPr>
          <p:cNvPr id="11" name="Title 10"/>
          <p:cNvSpPr>
            <a:spLocks noGrp="1"/>
          </p:cNvSpPr>
          <p:nvPr>
            <p:ph type="title" hasCustomPrompt="1"/>
          </p:nvPr>
        </p:nvSpPr>
        <p:spPr>
          <a:xfrm>
            <a:off x="812800" y="292608"/>
            <a:ext cx="14630400" cy="1202916"/>
          </a:xfrm>
        </p:spPr>
        <p:txBody>
          <a:bodyPr/>
          <a:lstStyle/>
          <a:p>
            <a:r>
              <a:rPr lang="en-US" dirty="0"/>
              <a:t>Click to edit your title</a:t>
            </a:r>
            <a:endParaRPr lang="en-US" dirty="0"/>
          </a:p>
        </p:txBody>
      </p:sp>
      <p:sp>
        <p:nvSpPr>
          <p:cNvPr id="5" name="Content Placeholder 9"/>
          <p:cNvSpPr>
            <a:spLocks noGrp="1"/>
          </p:cNvSpPr>
          <p:nvPr>
            <p:ph sz="quarter" idx="12"/>
          </p:nvPr>
        </p:nvSpPr>
        <p:spPr>
          <a:xfrm>
            <a:off x="10750646" y="1840674"/>
            <a:ext cx="4663497" cy="6117336"/>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p:txBody>
      </p:sp>
      <p:sp>
        <p:nvSpPr>
          <p:cNvPr id="7" name="Slide Number Placeholder 2"/>
          <p:cNvSpPr txBox="1"/>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fld>
            <a:endParaRPr lang="en-US" sz="1200"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13816" y="292608"/>
            <a:ext cx="14630400" cy="1202916"/>
          </a:xfrm>
        </p:spPr>
        <p:txBody>
          <a:bodyPr/>
          <a:lstStyle/>
          <a:p>
            <a:r>
              <a:rPr lang="en-US" dirty="0"/>
              <a:t>Click to edit your title</a:t>
            </a:r>
            <a:endParaRPr lang="en-US" dirty="0"/>
          </a:p>
        </p:txBody>
      </p:sp>
      <p:sp>
        <p:nvSpPr>
          <p:cNvPr id="12" name="Content Placeholder 2"/>
          <p:cNvSpPr>
            <a:spLocks noGrp="1"/>
          </p:cNvSpPr>
          <p:nvPr>
            <p:ph sz="quarter" idx="10"/>
          </p:nvPr>
        </p:nvSpPr>
        <p:spPr>
          <a:xfrm>
            <a:off x="813816" y="1840671"/>
            <a:ext cx="6858000" cy="2834640"/>
          </a:xfrm>
        </p:spPr>
        <p:txBody>
          <a:bodyPr/>
          <a:lstStyle>
            <a:lvl3pPr>
              <a:defRPr/>
            </a:lvl3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p:txBody>
      </p:sp>
      <p:sp>
        <p:nvSpPr>
          <p:cNvPr id="14" name="Content Placeholder 9"/>
          <p:cNvSpPr>
            <a:spLocks noGrp="1"/>
          </p:cNvSpPr>
          <p:nvPr>
            <p:ph sz="quarter" idx="11"/>
          </p:nvPr>
        </p:nvSpPr>
        <p:spPr>
          <a:xfrm>
            <a:off x="8589816" y="1840671"/>
            <a:ext cx="6858000" cy="283464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p:txBody>
      </p:sp>
      <p:sp>
        <p:nvSpPr>
          <p:cNvPr id="75" name="Content Placeholder 9"/>
          <p:cNvSpPr>
            <a:spLocks noGrp="1"/>
          </p:cNvSpPr>
          <p:nvPr>
            <p:ph sz="quarter" idx="12"/>
          </p:nvPr>
        </p:nvSpPr>
        <p:spPr>
          <a:xfrm>
            <a:off x="813816" y="5115731"/>
            <a:ext cx="6858000" cy="2834640"/>
          </a:xfrm>
        </p:spPr>
        <p:txBody>
          <a:bodyPr/>
          <a:lstStyle>
            <a:lvl3pPr>
              <a:defRPr/>
            </a:lvl3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p:txBody>
      </p:sp>
      <p:sp>
        <p:nvSpPr>
          <p:cNvPr id="76" name="Content Placeholder 9"/>
          <p:cNvSpPr>
            <a:spLocks noGrp="1"/>
          </p:cNvSpPr>
          <p:nvPr>
            <p:ph sz="quarter" idx="13"/>
          </p:nvPr>
        </p:nvSpPr>
        <p:spPr>
          <a:xfrm>
            <a:off x="8582739" y="5115731"/>
            <a:ext cx="6858000" cy="283464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p:txBody>
      </p:sp>
      <p:sp>
        <p:nvSpPr>
          <p:cNvPr id="8" name="Slide Number Placeholder 2"/>
          <p:cNvSpPr txBox="1"/>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fld>
            <a:endParaRPr lang="en-US" sz="1200"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p:cNvSpPr/>
          <p:nvPr userDrawn="1"/>
        </p:nvSpPr>
        <p:spPr bwMode="hidden">
          <a:xfrm>
            <a:off x="10758102" y="1838972"/>
            <a:ext cx="5497898"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Rectangle 14"/>
          <p:cNvSpPr/>
          <p:nvPr userDrawn="1"/>
        </p:nvSpPr>
        <p:spPr bwMode="hidden">
          <a:xfrm>
            <a:off x="5794216" y="1838972"/>
            <a:ext cx="4683097"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7" name="Rectangle 26"/>
          <p:cNvSpPr/>
          <p:nvPr userDrawn="1"/>
        </p:nvSpPr>
        <p:spPr bwMode="hidden">
          <a:xfrm>
            <a:off x="817268" y="1838972"/>
            <a:ext cx="4683097" cy="6123928"/>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4" name="Picture Placeholder 2"/>
          <p:cNvSpPr>
            <a:spLocks noGrp="1"/>
          </p:cNvSpPr>
          <p:nvPr userDrawn="1">
            <p:ph type="pic" sz="quarter" idx="21" hasCustomPrompt="1"/>
          </p:nvPr>
        </p:nvSpPr>
        <p:spPr>
          <a:xfrm>
            <a:off x="1919350" y="2675765"/>
            <a:ext cx="2478933" cy="1796762"/>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endParaRPr lang="en-US" dirty="0"/>
          </a:p>
        </p:txBody>
      </p:sp>
      <p:sp>
        <p:nvSpPr>
          <p:cNvPr id="3" name="Title 2"/>
          <p:cNvSpPr>
            <a:spLocks noGrp="1"/>
          </p:cNvSpPr>
          <p:nvPr userDrawn="1">
            <p:ph type="title" hasCustomPrompt="1"/>
          </p:nvPr>
        </p:nvSpPr>
        <p:spPr>
          <a:xfrm>
            <a:off x="813816" y="292608"/>
            <a:ext cx="14630400" cy="1202916"/>
          </a:xfrm>
        </p:spPr>
        <p:txBody>
          <a:bodyPr/>
          <a:lstStyle/>
          <a:p>
            <a:r>
              <a:rPr lang="en-US" dirty="0"/>
              <a:t>Click to edit your title</a:t>
            </a:r>
            <a:endParaRPr lang="en-US" dirty="0"/>
          </a:p>
        </p:txBody>
      </p:sp>
      <p:sp>
        <p:nvSpPr>
          <p:cNvPr id="90" name="Text Placeholder 16"/>
          <p:cNvSpPr>
            <a:spLocks noGrp="1"/>
          </p:cNvSpPr>
          <p:nvPr userDrawn="1">
            <p:ph type="body" sz="quarter" idx="12" hasCustomPrompt="1"/>
          </p:nvPr>
        </p:nvSpPr>
        <p:spPr>
          <a:xfrm>
            <a:off x="1162643" y="5116638"/>
            <a:ext cx="3992347" cy="704898"/>
          </a:xfrm>
          <a:prstGeom prst="rect">
            <a:avLst/>
          </a:prstGeom>
        </p:spPr>
        <p:txBody>
          <a:bodyPr>
            <a:noAutofit/>
          </a:bodyPr>
          <a:lstStyle>
            <a:lvl1pPr marL="0" indent="0" algn="ctr">
              <a:buNone/>
              <a:defRPr sz="2800" b="1">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subhead</a:t>
            </a:r>
            <a:endParaRPr lang="en-US" dirty="0"/>
          </a:p>
        </p:txBody>
      </p:sp>
      <p:sp>
        <p:nvSpPr>
          <p:cNvPr id="91" name="Text Placeholder 16"/>
          <p:cNvSpPr>
            <a:spLocks noGrp="1"/>
          </p:cNvSpPr>
          <p:nvPr userDrawn="1">
            <p:ph type="body" sz="quarter" idx="15" hasCustomPrompt="1"/>
          </p:nvPr>
        </p:nvSpPr>
        <p:spPr>
          <a:xfrm>
            <a:off x="1162643" y="6032921"/>
            <a:ext cx="3992347" cy="1367715"/>
          </a:xfrm>
          <a:prstGeom prst="rect">
            <a:avLst/>
          </a:prstGeom>
        </p:spPr>
        <p:txBody>
          <a:bodyPr>
            <a:noAutofit/>
          </a:bodyPr>
          <a:lstStyle>
            <a:lvl1pPr marL="0" indent="0" algn="ctr">
              <a:buNone/>
              <a:defRPr sz="2000" b="0">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body</a:t>
            </a:r>
            <a:endParaRPr lang="en-US" dirty="0"/>
          </a:p>
          <a:p>
            <a:pPr lvl="0"/>
            <a:endParaRPr lang="en-US" dirty="0"/>
          </a:p>
        </p:txBody>
      </p:sp>
      <p:sp>
        <p:nvSpPr>
          <p:cNvPr id="92" name="Picture Placeholder 2"/>
          <p:cNvSpPr>
            <a:spLocks noGrp="1"/>
          </p:cNvSpPr>
          <p:nvPr userDrawn="1">
            <p:ph type="pic" sz="quarter" idx="22" hasCustomPrompt="1"/>
          </p:nvPr>
        </p:nvSpPr>
        <p:spPr>
          <a:xfrm>
            <a:off x="6894784" y="2675765"/>
            <a:ext cx="2478933" cy="1796762"/>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endParaRPr lang="en-US" dirty="0"/>
          </a:p>
        </p:txBody>
      </p:sp>
      <p:sp>
        <p:nvSpPr>
          <p:cNvPr id="93" name="Text Placeholder 16"/>
          <p:cNvSpPr>
            <a:spLocks noGrp="1"/>
          </p:cNvSpPr>
          <p:nvPr userDrawn="1">
            <p:ph type="body" sz="quarter" idx="23" hasCustomPrompt="1"/>
          </p:nvPr>
        </p:nvSpPr>
        <p:spPr>
          <a:xfrm>
            <a:off x="6138077" y="5116638"/>
            <a:ext cx="3992347" cy="704898"/>
          </a:xfrm>
          <a:prstGeom prst="rect">
            <a:avLst/>
          </a:prstGeom>
        </p:spPr>
        <p:txBody>
          <a:bodyPr>
            <a:noAutofit/>
          </a:bodyPr>
          <a:lstStyle>
            <a:lvl1pPr marL="0" indent="0" algn="ctr">
              <a:buNone/>
              <a:defRPr sz="2800" b="1">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subhead</a:t>
            </a:r>
            <a:endParaRPr lang="en-US" dirty="0"/>
          </a:p>
        </p:txBody>
      </p:sp>
      <p:sp>
        <p:nvSpPr>
          <p:cNvPr id="94" name="Text Placeholder 16"/>
          <p:cNvSpPr>
            <a:spLocks noGrp="1"/>
          </p:cNvSpPr>
          <p:nvPr userDrawn="1">
            <p:ph type="body" sz="quarter" idx="24" hasCustomPrompt="1"/>
          </p:nvPr>
        </p:nvSpPr>
        <p:spPr>
          <a:xfrm>
            <a:off x="6138077" y="6032920"/>
            <a:ext cx="3992347" cy="1367715"/>
          </a:xfrm>
          <a:prstGeom prst="rect">
            <a:avLst/>
          </a:prstGeom>
        </p:spPr>
        <p:txBody>
          <a:bodyPr>
            <a:noAutofit/>
          </a:bodyPr>
          <a:lstStyle>
            <a:lvl1pPr marL="0" indent="0" algn="ctr">
              <a:buNone/>
              <a:defRPr sz="2000" b="0">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body</a:t>
            </a:r>
            <a:endParaRPr lang="en-US" dirty="0"/>
          </a:p>
          <a:p>
            <a:pPr lvl="0"/>
            <a:endParaRPr lang="en-US" dirty="0"/>
          </a:p>
        </p:txBody>
      </p:sp>
      <p:sp>
        <p:nvSpPr>
          <p:cNvPr id="95" name="Picture Placeholder 2"/>
          <p:cNvSpPr>
            <a:spLocks noGrp="1"/>
          </p:cNvSpPr>
          <p:nvPr userDrawn="1">
            <p:ph type="pic" sz="quarter" idx="25" hasCustomPrompt="1"/>
          </p:nvPr>
        </p:nvSpPr>
        <p:spPr>
          <a:xfrm>
            <a:off x="11863201" y="2572919"/>
            <a:ext cx="2478933" cy="1796762"/>
          </a:xfrm>
          <a:prstGeom prst="rect">
            <a:avLst/>
          </a:prstGeom>
        </p:spPr>
        <p:txBody>
          <a:bodyPr/>
          <a:lstStyle>
            <a:lvl1pPr marL="0" indent="0">
              <a:buNone/>
              <a:defRPr sz="1600">
                <a:solidFill>
                  <a:schemeClr val="bg1"/>
                </a:solidFill>
              </a:defRPr>
            </a:lvl1pPr>
          </a:lstStyle>
          <a:p>
            <a:r>
              <a:rPr lang="en-US" dirty="0"/>
              <a:t>Copy and paste an icon onto this slide and size and align it to this box. Delete this box when done.</a:t>
            </a:r>
            <a:endParaRPr lang="en-US" dirty="0"/>
          </a:p>
        </p:txBody>
      </p:sp>
      <p:sp>
        <p:nvSpPr>
          <p:cNvPr id="96" name="Text Placeholder 16"/>
          <p:cNvSpPr>
            <a:spLocks noGrp="1"/>
          </p:cNvSpPr>
          <p:nvPr userDrawn="1">
            <p:ph type="body" sz="quarter" idx="26" hasCustomPrompt="1"/>
          </p:nvPr>
        </p:nvSpPr>
        <p:spPr>
          <a:xfrm>
            <a:off x="11106494" y="5116638"/>
            <a:ext cx="3992347" cy="704898"/>
          </a:xfrm>
          <a:prstGeom prst="rect">
            <a:avLst/>
          </a:prstGeom>
        </p:spPr>
        <p:txBody>
          <a:bodyPr>
            <a:noAutofit/>
          </a:bodyPr>
          <a:lstStyle>
            <a:lvl1pPr marL="0" indent="0" algn="ctr">
              <a:buNone/>
              <a:defRPr sz="2800" b="1">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subhead</a:t>
            </a:r>
            <a:endParaRPr lang="en-US" dirty="0"/>
          </a:p>
        </p:txBody>
      </p:sp>
      <p:sp>
        <p:nvSpPr>
          <p:cNvPr id="97" name="Text Placeholder 16"/>
          <p:cNvSpPr>
            <a:spLocks noGrp="1"/>
          </p:cNvSpPr>
          <p:nvPr userDrawn="1">
            <p:ph type="body" sz="quarter" idx="27" hasCustomPrompt="1"/>
          </p:nvPr>
        </p:nvSpPr>
        <p:spPr>
          <a:xfrm>
            <a:off x="11106494" y="6032920"/>
            <a:ext cx="3992347" cy="1367715"/>
          </a:xfrm>
          <a:prstGeom prst="rect">
            <a:avLst/>
          </a:prstGeom>
        </p:spPr>
        <p:txBody>
          <a:bodyPr>
            <a:noAutofit/>
          </a:bodyPr>
          <a:lstStyle>
            <a:lvl1pPr marL="0" indent="0" algn="ctr">
              <a:buNone/>
              <a:defRPr sz="2000" b="0">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body</a:t>
            </a:r>
            <a:endParaRPr lang="en-US" dirty="0"/>
          </a:p>
          <a:p>
            <a:pPr lvl="0"/>
            <a:endParaRPr lang="en-US" dirty="0"/>
          </a:p>
        </p:txBody>
      </p:sp>
      <p:sp>
        <p:nvSpPr>
          <p:cNvPr id="18" name="Slide Number Placeholder 2"/>
          <p:cNvSpPr txBox="1"/>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fld>
            <a:endParaRPr lang="en-US" sz="1200"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p:cNvSpPr/>
          <p:nvPr userDrawn="1"/>
        </p:nvSpPr>
        <p:spPr bwMode="white">
          <a:xfrm>
            <a:off x="11994606" y="1828800"/>
            <a:ext cx="4261394"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20" name="Rectangle 19"/>
          <p:cNvSpPr/>
          <p:nvPr userDrawn="1"/>
        </p:nvSpPr>
        <p:spPr bwMode="white">
          <a:xfrm>
            <a:off x="8284754" y="1828800"/>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19" name="Rectangle 18"/>
          <p:cNvSpPr/>
          <p:nvPr userDrawn="1"/>
        </p:nvSpPr>
        <p:spPr bwMode="white">
          <a:xfrm>
            <a:off x="4535714" y="1828800"/>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29" name="Rectangle 28"/>
          <p:cNvSpPr/>
          <p:nvPr userDrawn="1"/>
        </p:nvSpPr>
        <p:spPr bwMode="white">
          <a:xfrm>
            <a:off x="812800" y="1828800"/>
            <a:ext cx="3445240" cy="61341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noProof="0"/>
          </a:p>
        </p:txBody>
      </p:sp>
      <p:sp>
        <p:nvSpPr>
          <p:cNvPr id="2" name="Title 1"/>
          <p:cNvSpPr>
            <a:spLocks noGrp="1"/>
          </p:cNvSpPr>
          <p:nvPr userDrawn="1">
            <p:ph type="title" hasCustomPrompt="1"/>
          </p:nvPr>
        </p:nvSpPr>
        <p:spPr>
          <a:xfrm>
            <a:off x="813816" y="292608"/>
            <a:ext cx="14630400" cy="1202916"/>
          </a:xfrm>
        </p:spPr>
        <p:txBody>
          <a:bodyPr/>
          <a:lstStyle/>
          <a:p>
            <a:r>
              <a:rPr lang="en-US" dirty="0"/>
              <a:t>Click to edit your title</a:t>
            </a:r>
            <a:endParaRPr lang="en-US" dirty="0"/>
          </a:p>
        </p:txBody>
      </p:sp>
      <p:sp>
        <p:nvSpPr>
          <p:cNvPr id="99" name="Picture Placeholder 2"/>
          <p:cNvSpPr>
            <a:spLocks noGrp="1"/>
          </p:cNvSpPr>
          <p:nvPr userDrawn="1">
            <p:ph type="pic" sz="quarter" idx="21" hasCustomPrompt="1"/>
          </p:nvPr>
        </p:nvSpPr>
        <p:spPr>
          <a:xfrm>
            <a:off x="1637153"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endParaRPr lang="en-US" dirty="0"/>
          </a:p>
        </p:txBody>
      </p:sp>
      <p:sp>
        <p:nvSpPr>
          <p:cNvPr id="100" name="Text Placeholder 16"/>
          <p:cNvSpPr>
            <a:spLocks noGrp="1"/>
          </p:cNvSpPr>
          <p:nvPr userDrawn="1">
            <p:ph type="body" sz="quarter" idx="12" hasCustomPrompt="1"/>
          </p:nvPr>
        </p:nvSpPr>
        <p:spPr>
          <a:xfrm>
            <a:off x="1088752" y="5088929"/>
            <a:ext cx="2893337" cy="704898"/>
          </a:xfrm>
          <a:prstGeom prst="rect">
            <a:avLst/>
          </a:prstGeom>
        </p:spPr>
        <p:txBody>
          <a:bodyPr>
            <a:noAutofit/>
          </a:bodyPr>
          <a:lstStyle>
            <a:lvl1pPr marL="0" indent="0" algn="ctr">
              <a:buNone/>
              <a:defRPr sz="2800" b="1">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subhead</a:t>
            </a:r>
            <a:endParaRPr lang="en-US" dirty="0"/>
          </a:p>
        </p:txBody>
      </p:sp>
      <p:sp>
        <p:nvSpPr>
          <p:cNvPr id="101" name="Text Placeholder 16"/>
          <p:cNvSpPr>
            <a:spLocks noGrp="1"/>
          </p:cNvSpPr>
          <p:nvPr userDrawn="1">
            <p:ph type="body" sz="quarter" idx="15" hasCustomPrompt="1"/>
          </p:nvPr>
        </p:nvSpPr>
        <p:spPr>
          <a:xfrm>
            <a:off x="1088752" y="6005212"/>
            <a:ext cx="2893337" cy="1367715"/>
          </a:xfrm>
          <a:prstGeom prst="rect">
            <a:avLst/>
          </a:prstGeom>
        </p:spPr>
        <p:txBody>
          <a:bodyPr>
            <a:noAutofit/>
          </a:bodyPr>
          <a:lstStyle>
            <a:lvl1pPr marL="0" indent="0" algn="ctr">
              <a:buNone/>
              <a:defRPr sz="2000" b="0">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body</a:t>
            </a:r>
            <a:endParaRPr lang="en-US" dirty="0"/>
          </a:p>
          <a:p>
            <a:pPr lvl="0"/>
            <a:endParaRPr lang="en-US" dirty="0"/>
          </a:p>
        </p:txBody>
      </p:sp>
      <p:sp>
        <p:nvSpPr>
          <p:cNvPr id="102" name="Picture Placeholder 2"/>
          <p:cNvSpPr>
            <a:spLocks noGrp="1"/>
          </p:cNvSpPr>
          <p:nvPr userDrawn="1">
            <p:ph type="pic" sz="quarter" idx="22" hasCustomPrompt="1"/>
          </p:nvPr>
        </p:nvSpPr>
        <p:spPr>
          <a:xfrm>
            <a:off x="5365539"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endParaRPr lang="en-US" dirty="0"/>
          </a:p>
        </p:txBody>
      </p:sp>
      <p:sp>
        <p:nvSpPr>
          <p:cNvPr id="103" name="Text Placeholder 16"/>
          <p:cNvSpPr>
            <a:spLocks noGrp="1"/>
          </p:cNvSpPr>
          <p:nvPr userDrawn="1">
            <p:ph type="body" sz="quarter" idx="23" hasCustomPrompt="1"/>
          </p:nvPr>
        </p:nvSpPr>
        <p:spPr>
          <a:xfrm>
            <a:off x="4817138" y="5088929"/>
            <a:ext cx="2893337" cy="704898"/>
          </a:xfrm>
          <a:prstGeom prst="rect">
            <a:avLst/>
          </a:prstGeom>
        </p:spPr>
        <p:txBody>
          <a:bodyPr>
            <a:noAutofit/>
          </a:bodyPr>
          <a:lstStyle>
            <a:lvl1pPr marL="0" indent="0" algn="ctr">
              <a:buNone/>
              <a:defRPr sz="2800" b="1">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subhead</a:t>
            </a:r>
            <a:endParaRPr lang="en-US" dirty="0"/>
          </a:p>
        </p:txBody>
      </p:sp>
      <p:sp>
        <p:nvSpPr>
          <p:cNvPr id="104" name="Text Placeholder 16"/>
          <p:cNvSpPr>
            <a:spLocks noGrp="1"/>
          </p:cNvSpPr>
          <p:nvPr userDrawn="1">
            <p:ph type="body" sz="quarter" idx="24" hasCustomPrompt="1"/>
          </p:nvPr>
        </p:nvSpPr>
        <p:spPr>
          <a:xfrm>
            <a:off x="4817138" y="6005212"/>
            <a:ext cx="2893337" cy="1367715"/>
          </a:xfrm>
          <a:prstGeom prst="rect">
            <a:avLst/>
          </a:prstGeom>
        </p:spPr>
        <p:txBody>
          <a:bodyPr>
            <a:noAutofit/>
          </a:bodyPr>
          <a:lstStyle>
            <a:lvl1pPr marL="0" indent="0" algn="ctr">
              <a:buNone/>
              <a:defRPr sz="2000" b="0">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body</a:t>
            </a:r>
            <a:endParaRPr lang="en-US" dirty="0"/>
          </a:p>
          <a:p>
            <a:pPr lvl="0"/>
            <a:endParaRPr lang="en-US" dirty="0"/>
          </a:p>
        </p:txBody>
      </p:sp>
      <p:sp>
        <p:nvSpPr>
          <p:cNvPr id="105" name="Picture Placeholder 2"/>
          <p:cNvSpPr>
            <a:spLocks noGrp="1"/>
          </p:cNvSpPr>
          <p:nvPr userDrawn="1">
            <p:ph type="pic" sz="quarter" idx="25" hasCustomPrompt="1"/>
          </p:nvPr>
        </p:nvSpPr>
        <p:spPr>
          <a:xfrm>
            <a:off x="9093926"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endParaRPr lang="en-US" dirty="0"/>
          </a:p>
        </p:txBody>
      </p:sp>
      <p:sp>
        <p:nvSpPr>
          <p:cNvPr id="106" name="Text Placeholder 16"/>
          <p:cNvSpPr>
            <a:spLocks noGrp="1"/>
          </p:cNvSpPr>
          <p:nvPr userDrawn="1">
            <p:ph type="body" sz="quarter" idx="26" hasCustomPrompt="1"/>
          </p:nvPr>
        </p:nvSpPr>
        <p:spPr>
          <a:xfrm>
            <a:off x="8545525" y="5088929"/>
            <a:ext cx="2893337" cy="704898"/>
          </a:xfrm>
          <a:prstGeom prst="rect">
            <a:avLst/>
          </a:prstGeom>
        </p:spPr>
        <p:txBody>
          <a:bodyPr>
            <a:noAutofit/>
          </a:bodyPr>
          <a:lstStyle>
            <a:lvl1pPr marL="0" indent="0" algn="ctr">
              <a:buNone/>
              <a:defRPr sz="2800" b="1">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subhead</a:t>
            </a:r>
            <a:endParaRPr lang="en-US" dirty="0"/>
          </a:p>
        </p:txBody>
      </p:sp>
      <p:sp>
        <p:nvSpPr>
          <p:cNvPr id="107" name="Text Placeholder 16"/>
          <p:cNvSpPr>
            <a:spLocks noGrp="1"/>
          </p:cNvSpPr>
          <p:nvPr userDrawn="1">
            <p:ph type="body" sz="quarter" idx="27" hasCustomPrompt="1"/>
          </p:nvPr>
        </p:nvSpPr>
        <p:spPr>
          <a:xfrm>
            <a:off x="8545525" y="6005212"/>
            <a:ext cx="2893337" cy="1367715"/>
          </a:xfrm>
          <a:prstGeom prst="rect">
            <a:avLst/>
          </a:prstGeom>
        </p:spPr>
        <p:txBody>
          <a:bodyPr>
            <a:noAutofit/>
          </a:bodyPr>
          <a:lstStyle>
            <a:lvl1pPr marL="0" indent="0" algn="ctr">
              <a:buNone/>
              <a:defRPr sz="2000" b="0">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body</a:t>
            </a:r>
            <a:endParaRPr lang="en-US" dirty="0"/>
          </a:p>
          <a:p>
            <a:pPr lvl="0"/>
            <a:endParaRPr lang="en-US" dirty="0"/>
          </a:p>
        </p:txBody>
      </p:sp>
      <p:sp>
        <p:nvSpPr>
          <p:cNvPr id="108" name="Picture Placeholder 2"/>
          <p:cNvSpPr>
            <a:spLocks noGrp="1"/>
          </p:cNvSpPr>
          <p:nvPr userDrawn="1">
            <p:ph type="pic" sz="quarter" idx="28" hasCustomPrompt="1"/>
          </p:nvPr>
        </p:nvSpPr>
        <p:spPr>
          <a:xfrm>
            <a:off x="12780151" y="2648056"/>
            <a:ext cx="1796534" cy="1796762"/>
          </a:xfrm>
          <a:prstGeom prst="rect">
            <a:avLst/>
          </a:prstGeom>
        </p:spPr>
        <p:txBody>
          <a:bodyPr/>
          <a:lstStyle>
            <a:lvl1pPr marL="0" indent="0">
              <a:buNone/>
              <a:defRPr sz="1600">
                <a:solidFill>
                  <a:schemeClr val="bg1"/>
                </a:solidFill>
              </a:defRPr>
            </a:lvl1pPr>
          </a:lstStyle>
          <a:p>
            <a:r>
              <a:rPr lang="en-US" dirty="0"/>
              <a:t>Copy and paste an icon onto this slide and use this box to help align it. Delete this box when done.</a:t>
            </a:r>
            <a:endParaRPr lang="en-US" dirty="0"/>
          </a:p>
        </p:txBody>
      </p:sp>
      <p:sp>
        <p:nvSpPr>
          <p:cNvPr id="109" name="Text Placeholder 16"/>
          <p:cNvSpPr>
            <a:spLocks noGrp="1"/>
          </p:cNvSpPr>
          <p:nvPr userDrawn="1">
            <p:ph type="body" sz="quarter" idx="29" hasCustomPrompt="1"/>
          </p:nvPr>
        </p:nvSpPr>
        <p:spPr>
          <a:xfrm>
            <a:off x="12231750" y="5088929"/>
            <a:ext cx="2893337" cy="704898"/>
          </a:xfrm>
          <a:prstGeom prst="rect">
            <a:avLst/>
          </a:prstGeom>
        </p:spPr>
        <p:txBody>
          <a:bodyPr>
            <a:noAutofit/>
          </a:bodyPr>
          <a:lstStyle>
            <a:lvl1pPr marL="0" indent="0" algn="ctr">
              <a:buNone/>
              <a:defRPr sz="2800" b="1">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subhead</a:t>
            </a:r>
            <a:endParaRPr lang="en-US" dirty="0"/>
          </a:p>
        </p:txBody>
      </p:sp>
      <p:sp>
        <p:nvSpPr>
          <p:cNvPr id="110" name="Text Placeholder 16"/>
          <p:cNvSpPr>
            <a:spLocks noGrp="1"/>
          </p:cNvSpPr>
          <p:nvPr userDrawn="1">
            <p:ph type="body" sz="quarter" idx="30" hasCustomPrompt="1"/>
          </p:nvPr>
        </p:nvSpPr>
        <p:spPr>
          <a:xfrm>
            <a:off x="12231750" y="6005212"/>
            <a:ext cx="2893337" cy="1367715"/>
          </a:xfrm>
          <a:prstGeom prst="rect">
            <a:avLst/>
          </a:prstGeom>
        </p:spPr>
        <p:txBody>
          <a:bodyPr>
            <a:noAutofit/>
          </a:bodyPr>
          <a:lstStyle>
            <a:lvl1pPr marL="0" indent="0" algn="ctr">
              <a:buNone/>
              <a:defRPr sz="2000" b="0">
                <a:solidFill>
                  <a:schemeClr val="bg1"/>
                </a:solidFill>
              </a:defRPr>
            </a:lvl1pPr>
            <a:lvl2pPr marL="812800" indent="0" algn="ctr">
              <a:buNone/>
              <a:defRPr sz="2800" b="1">
                <a:solidFill>
                  <a:schemeClr val="bg2"/>
                </a:solidFill>
              </a:defRPr>
            </a:lvl2pPr>
            <a:lvl3pPr marL="1625600" indent="0" algn="ctr">
              <a:buNone/>
              <a:defRPr sz="2800" b="1">
                <a:solidFill>
                  <a:schemeClr val="bg2"/>
                </a:solidFill>
              </a:defRPr>
            </a:lvl3pPr>
            <a:lvl4pPr marL="2437765" indent="0" algn="ctr">
              <a:buNone/>
              <a:defRPr sz="2800" b="1">
                <a:solidFill>
                  <a:schemeClr val="bg2"/>
                </a:solidFill>
              </a:defRPr>
            </a:lvl4pPr>
            <a:lvl5pPr marL="3250565" indent="0" algn="ctr">
              <a:buNone/>
              <a:defRPr sz="2800" b="1">
                <a:solidFill>
                  <a:schemeClr val="bg2"/>
                </a:solidFill>
              </a:defRPr>
            </a:lvl5pPr>
          </a:lstStyle>
          <a:p>
            <a:pPr lvl="0"/>
            <a:r>
              <a:rPr lang="en-US" dirty="0"/>
              <a:t>Click to add body</a:t>
            </a:r>
            <a:endParaRPr lang="en-US" dirty="0"/>
          </a:p>
          <a:p>
            <a:pPr lvl="0"/>
            <a:endParaRPr lang="en-US" dirty="0"/>
          </a:p>
        </p:txBody>
      </p:sp>
      <p:sp>
        <p:nvSpPr>
          <p:cNvPr id="23" name="Slide Number Placeholder 2"/>
          <p:cNvSpPr txBox="1"/>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tx1"/>
                </a:solidFill>
              </a:rPr>
            </a:fld>
            <a:endParaRPr lang="en-US" sz="12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p:cNvSpPr/>
          <p:nvPr/>
        </p:nvSpPr>
        <p:spPr bwMode="ltGray">
          <a:xfrm>
            <a:off x="0" y="0"/>
            <a:ext cx="6289950" cy="9144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pic>
        <p:nvPicPr>
          <p:cNvPr id="18" name="Graphic 17"/>
          <p:cNvPicPr>
            <a:picLocks noChangeAspect="1"/>
          </p:cNvPicPr>
          <p:nvPr userDrawn="1"/>
        </p:nvPicPr>
        <p:blipFill rotWithShape="1">
          <a:blip r:embed="rId2">
            <a:extLst>
              <a:ext uri="{96DAC541-7B7A-43D3-8B79-37D633B846F1}">
                <asvg:svgBlip xmlns:asvg="http://schemas.microsoft.com/office/drawing/2016/SVG/main" r:embed="rId3"/>
              </a:ext>
            </a:extLst>
          </a:blip>
          <a:srcRect l="51627" t="7660" r="-9878" b="7660"/>
          <a:stretch>
            <a:fillRect/>
          </a:stretch>
        </p:blipFill>
        <p:spPr>
          <a:xfrm>
            <a:off x="-6515" y="0"/>
            <a:ext cx="6289950" cy="9144000"/>
          </a:xfrm>
          <a:prstGeom prst="rect">
            <a:avLst/>
          </a:prstGeom>
        </p:spPr>
      </p:pic>
      <p:sp>
        <p:nvSpPr>
          <p:cNvPr id="29" name="Slide Number Placeholder 2"/>
          <p:cNvSpPr txBox="1"/>
          <p:nvPr/>
        </p:nvSpPr>
        <p:spPr>
          <a:xfrm>
            <a:off x="531453" y="83070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25" name="Picture Placeholder 3"/>
          <p:cNvSpPr>
            <a:spLocks noGrp="1"/>
          </p:cNvSpPr>
          <p:nvPr>
            <p:ph type="pic" sz="quarter" idx="12" hasCustomPrompt="1"/>
          </p:nvPr>
        </p:nvSpPr>
        <p:spPr>
          <a:xfrm>
            <a:off x="7502122" y="919391"/>
            <a:ext cx="2953082" cy="894428"/>
          </a:xfrm>
          <a:prstGeom prst="rect">
            <a:avLst/>
          </a:prstGeom>
        </p:spPr>
        <p:txBody>
          <a:bodyPr anchor="t"/>
          <a:lstStyle>
            <a:lvl1pPr marL="0" indent="0" algn="l">
              <a:buNone/>
              <a:defRPr sz="1200">
                <a:solidFill>
                  <a:schemeClr val="tx1"/>
                </a:solidFill>
              </a:defRPr>
            </a:lvl1pPr>
          </a:lstStyle>
          <a:p>
            <a:r>
              <a:rPr lang="en-US" dirty="0"/>
              <a:t>Copy and paste a logo onto this slide and use this box to help align it. Delete this box when done.</a:t>
            </a:r>
            <a:endParaRPr lang="en-US" dirty="0"/>
          </a:p>
        </p:txBody>
      </p:sp>
      <p:sp>
        <p:nvSpPr>
          <p:cNvPr id="32" name="Text Placeholder 2"/>
          <p:cNvSpPr>
            <a:spLocks noGrp="1"/>
          </p:cNvSpPr>
          <p:nvPr>
            <p:ph type="body" sz="quarter" idx="17" hasCustomPrompt="1"/>
          </p:nvPr>
        </p:nvSpPr>
        <p:spPr>
          <a:xfrm>
            <a:off x="813816" y="4386268"/>
            <a:ext cx="4779809" cy="2194339"/>
          </a:xfrm>
          <a:prstGeom prst="rect">
            <a:avLst/>
          </a:prstGeom>
        </p:spPr>
        <p:txBody>
          <a:bodyPr anchor="b">
            <a:normAutofit/>
          </a:bodyPr>
          <a:lstStyle>
            <a:lvl1pPr marL="114300" indent="-114300">
              <a:spcBef>
                <a:spcPts val="600"/>
              </a:spcBef>
              <a:buFont typeface="Arial" panose="020B0604020202020204" pitchFamily="34" charset="0"/>
              <a:buChar char="“"/>
              <a:defRPr sz="1800" b="0">
                <a:solidFill>
                  <a:schemeClr val="bg1"/>
                </a:solidFill>
              </a:defRPr>
            </a:lvl1pPr>
            <a:lvl2pPr marL="114300" indent="0">
              <a:spcBef>
                <a:spcPts val="600"/>
              </a:spcBef>
              <a:buClr>
                <a:schemeClr val="bg1"/>
              </a:buClr>
              <a:buFont typeface="Arial" panose="020B0604020202020204" pitchFamily="34" charset="0"/>
              <a:buChar char="​"/>
              <a:defRPr sz="1800" b="0">
                <a:solidFill>
                  <a:schemeClr val="bg1"/>
                </a:solidFill>
              </a:defRPr>
            </a:lvl2pPr>
            <a:lvl3pPr marL="114300" indent="0">
              <a:spcBef>
                <a:spcPts val="600"/>
              </a:spcBef>
              <a:buClr>
                <a:schemeClr val="bg1"/>
              </a:buClr>
              <a:buFont typeface="Arial" panose="020B0604020202020204" pitchFamily="34" charset="0"/>
              <a:buChar char="​"/>
              <a:defRPr sz="1800" b="0">
                <a:solidFill>
                  <a:schemeClr val="bg1"/>
                </a:solidFill>
              </a:defRPr>
            </a:lvl3pPr>
            <a:lvl4pPr marL="114300" indent="0">
              <a:spcBef>
                <a:spcPts val="600"/>
              </a:spcBef>
              <a:buFont typeface="Arial" panose="020B0604020202020204" pitchFamily="34" charset="0"/>
              <a:buChar char="​"/>
              <a:defRPr sz="1800" b="0">
                <a:solidFill>
                  <a:schemeClr val="bg1"/>
                </a:solidFill>
              </a:defRPr>
            </a:lvl4pPr>
            <a:lvl5pPr marL="114300" indent="0">
              <a:spcBef>
                <a:spcPts val="600"/>
              </a:spcBef>
              <a:buFont typeface="Arial" panose="020B0604020202020204" pitchFamily="34" charset="0"/>
              <a:buChar char="​"/>
              <a:defRPr sz="1800" b="0">
                <a:solidFill>
                  <a:schemeClr val="bg1"/>
                </a:solidFill>
              </a:defRPr>
            </a:lvl5pPr>
            <a:lvl6pPr marL="114300" indent="0">
              <a:spcBef>
                <a:spcPts val="600"/>
              </a:spcBef>
              <a:buFont typeface="Arial" panose="020B0604020202020204" pitchFamily="34" charset="0"/>
              <a:buChar char="​"/>
              <a:defRPr sz="1800" b="0">
                <a:solidFill>
                  <a:schemeClr val="bg1"/>
                </a:solidFill>
              </a:defRPr>
            </a:lvl6pPr>
            <a:lvl9pPr marL="114300" indent="0">
              <a:spcBef>
                <a:spcPts val="600"/>
              </a:spcBef>
              <a:buFont typeface="Arial" panose="020B0604020202020204" pitchFamily="34" charset="0"/>
              <a:buChar char="​"/>
              <a:defRPr sz="1800" b="0">
                <a:solidFill>
                  <a:schemeClr val="bg1"/>
                </a:solidFill>
              </a:defRPr>
            </a:lvl9pPr>
          </a:lstStyle>
          <a:p>
            <a:pPr lvl="0"/>
            <a:r>
              <a:rPr lang="en-US" dirty="0"/>
              <a:t>Click to add quote</a:t>
            </a:r>
            <a:endParaRPr lang="en-US" dirty="0"/>
          </a:p>
        </p:txBody>
      </p:sp>
      <p:sp>
        <p:nvSpPr>
          <p:cNvPr id="12" name="Slide Number Placeholder 2"/>
          <p:cNvSpPr txBox="1"/>
          <p:nvPr/>
        </p:nvSpPr>
        <p:spPr>
          <a:xfrm>
            <a:off x="683853" y="84594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fld>
            <a:endParaRPr lang="en-US" sz="1200" dirty="0">
              <a:solidFill>
                <a:schemeClr val="bg1"/>
              </a:solidFill>
            </a:endParaRPr>
          </a:p>
        </p:txBody>
      </p:sp>
      <p:sp>
        <p:nvSpPr>
          <p:cNvPr id="15" name="Slide Number Placeholder 2"/>
          <p:cNvSpPr txBox="1"/>
          <p:nvPr/>
        </p:nvSpPr>
        <p:spPr>
          <a:xfrm>
            <a:off x="531453" y="83070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17" name="Slide Number Placeholder 2"/>
          <p:cNvSpPr txBox="1"/>
          <p:nvPr/>
        </p:nvSpPr>
        <p:spPr>
          <a:xfrm>
            <a:off x="683853" y="84594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fld>
            <a:endParaRPr lang="en-US" sz="1200" dirty="0">
              <a:solidFill>
                <a:schemeClr val="bg1"/>
              </a:solidFill>
            </a:endParaRPr>
          </a:p>
        </p:txBody>
      </p:sp>
      <p:sp>
        <p:nvSpPr>
          <p:cNvPr id="13" name="Slide Number Placeholder 2"/>
          <p:cNvSpPr txBox="1"/>
          <p:nvPr userDrawn="1"/>
        </p:nvSpPr>
        <p:spPr>
          <a:xfrm>
            <a:off x="531453" y="83070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endParaRPr lang="en-US" sz="1200" dirty="0">
              <a:solidFill>
                <a:schemeClr val="bg2"/>
              </a:solidFill>
            </a:endParaRPr>
          </a:p>
        </p:txBody>
      </p:sp>
      <p:sp>
        <p:nvSpPr>
          <p:cNvPr id="14" name="Slide Number Placeholder 2"/>
          <p:cNvSpPr txBox="1"/>
          <p:nvPr userDrawn="1"/>
        </p:nvSpPr>
        <p:spPr>
          <a:xfrm>
            <a:off x="683853" y="8459496"/>
            <a:ext cx="3793066" cy="488244"/>
          </a:xfrm>
          <a:prstGeom prst="rect">
            <a:avLst/>
          </a:prstGeom>
        </p:spPr>
        <p:txBody>
          <a:bodyPr vert="horz" lIns="162547" tIns="81273" rIns="162547" bIns="81273"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fld>
            <a:endParaRPr lang="en-US" sz="1200" dirty="0">
              <a:solidFill>
                <a:schemeClr val="bg1"/>
              </a:solidFill>
            </a:endParaRPr>
          </a:p>
        </p:txBody>
      </p:sp>
      <p:sp>
        <p:nvSpPr>
          <p:cNvPr id="2" name="Title 1"/>
          <p:cNvSpPr>
            <a:spLocks noGrp="1"/>
          </p:cNvSpPr>
          <p:nvPr>
            <p:ph type="title"/>
          </p:nvPr>
        </p:nvSpPr>
        <p:spPr>
          <a:xfrm>
            <a:off x="813816" y="923976"/>
            <a:ext cx="4663499" cy="2343513"/>
          </a:xfrm>
        </p:spPr>
        <p:txBody>
          <a:bodyPr anchor="t"/>
          <a:lstStyle>
            <a:lvl1pPr>
              <a:defRPr>
                <a:solidFill>
                  <a:schemeClr val="bg1"/>
                </a:solidFill>
              </a:defRPr>
            </a:lvl1pPr>
          </a:lstStyle>
          <a:p>
            <a:r>
              <a:rPr lang="en-US" altLang="zh-CN"/>
              <a:t>Click to edit Master title style</a:t>
            </a:r>
            <a:endParaRPr lang="en-US" dirty="0"/>
          </a:p>
        </p:txBody>
      </p:sp>
      <p:sp>
        <p:nvSpPr>
          <p:cNvPr id="6" name="Text Placeholder 5"/>
          <p:cNvSpPr>
            <a:spLocks noGrp="1"/>
          </p:cNvSpPr>
          <p:nvPr>
            <p:ph type="body" sz="quarter" idx="21" hasCustomPrompt="1"/>
          </p:nvPr>
        </p:nvSpPr>
        <p:spPr>
          <a:xfrm>
            <a:off x="813816" y="7058874"/>
            <a:ext cx="4779810" cy="705829"/>
          </a:xfrm>
        </p:spPr>
        <p:txBody>
          <a:bodyPr>
            <a:noAutofit/>
          </a:bodyPr>
          <a:lstStyle>
            <a:lvl1pPr marL="114300" indent="0">
              <a:spcBef>
                <a:spcPts val="600"/>
              </a:spcBef>
              <a:buFont typeface="Arial" panose="020B0604020202020204" pitchFamily="34" charset="0"/>
              <a:buChar char="​"/>
              <a:defRPr sz="1800" b="1">
                <a:solidFill>
                  <a:schemeClr val="bg1"/>
                </a:solidFill>
              </a:defRPr>
            </a:lvl1pPr>
            <a:lvl2pPr marL="114300" indent="0">
              <a:spcBef>
                <a:spcPts val="600"/>
              </a:spcBef>
              <a:buFont typeface="Arial" panose="020B0604020202020204" pitchFamily="34" charset="0"/>
              <a:buChar char="​"/>
              <a:defRPr sz="1800" b="1">
                <a:solidFill>
                  <a:schemeClr val="bg1"/>
                </a:solidFill>
              </a:defRPr>
            </a:lvl2pPr>
            <a:lvl3pPr marL="114300" indent="0">
              <a:spcBef>
                <a:spcPts val="600"/>
              </a:spcBef>
              <a:buFont typeface="Arial" panose="020B0604020202020204" pitchFamily="34" charset="0"/>
              <a:buChar char="​"/>
              <a:defRPr sz="1800" b="1">
                <a:solidFill>
                  <a:schemeClr val="bg1"/>
                </a:solidFill>
              </a:defRPr>
            </a:lvl3pPr>
            <a:lvl4pPr marL="114300" indent="0">
              <a:spcBef>
                <a:spcPts val="600"/>
              </a:spcBef>
              <a:buFont typeface="Arial" panose="020B0604020202020204" pitchFamily="34" charset="0"/>
              <a:buChar char="​"/>
              <a:defRPr sz="1800" b="1">
                <a:solidFill>
                  <a:schemeClr val="bg1"/>
                </a:solidFill>
              </a:defRPr>
            </a:lvl4pPr>
            <a:lvl5pPr marL="114300" indent="0">
              <a:spcBef>
                <a:spcPts val="600"/>
              </a:spcBef>
              <a:buFont typeface="Arial" panose="020B0604020202020204" pitchFamily="34" charset="0"/>
              <a:buChar char="​"/>
              <a:defRPr sz="1800" b="1">
                <a:solidFill>
                  <a:schemeClr val="bg1"/>
                </a:solidFill>
              </a:defRPr>
            </a:lvl5pPr>
            <a:lvl6pPr marL="114300" indent="0">
              <a:spcBef>
                <a:spcPts val="600"/>
              </a:spcBef>
              <a:buFont typeface="Arial" panose="020B0604020202020204" pitchFamily="34" charset="0"/>
              <a:buChar char="​"/>
              <a:defRPr sz="1800" b="1">
                <a:solidFill>
                  <a:schemeClr val="bg1"/>
                </a:solidFill>
              </a:defRPr>
            </a:lvl6pPr>
            <a:lvl7pPr marL="114300" indent="0">
              <a:spcBef>
                <a:spcPts val="600"/>
              </a:spcBef>
              <a:buFont typeface="Arial" panose="020B0604020202020204" pitchFamily="34" charset="0"/>
              <a:buChar char="​"/>
              <a:defRPr sz="1800" b="1">
                <a:solidFill>
                  <a:schemeClr val="bg1"/>
                </a:solidFill>
              </a:defRPr>
            </a:lvl7pPr>
            <a:lvl8pPr marL="114300" indent="0">
              <a:spcBef>
                <a:spcPts val="600"/>
              </a:spcBef>
              <a:buFont typeface="Arial" panose="020B0604020202020204" pitchFamily="34" charset="0"/>
              <a:buChar char="​"/>
              <a:defRPr sz="1800" b="1">
                <a:solidFill>
                  <a:schemeClr val="bg1"/>
                </a:solidFill>
              </a:defRPr>
            </a:lvl8pPr>
            <a:lvl9pPr marL="114300" indent="0">
              <a:spcBef>
                <a:spcPts val="600"/>
              </a:spcBef>
              <a:buFont typeface="Arial" panose="020B0604020202020204" pitchFamily="34" charset="0"/>
              <a:buChar char="​"/>
              <a:defRPr sz="1800" b="1">
                <a:solidFill>
                  <a:schemeClr val="bg1"/>
                </a:solidFill>
              </a:defRPr>
            </a:lvl9pPr>
          </a:lstStyle>
          <a:p>
            <a:pPr lvl="0"/>
            <a:r>
              <a:rPr lang="en-US" dirty="0"/>
              <a:t>Click to insert quote source name, title, and company</a:t>
            </a:r>
            <a:endParaRPr lang="en-US" dirty="0"/>
          </a:p>
        </p:txBody>
      </p:sp>
      <p:sp>
        <p:nvSpPr>
          <p:cNvPr id="8" name="Text Placeholder 7"/>
          <p:cNvSpPr>
            <a:spLocks noGrp="1"/>
          </p:cNvSpPr>
          <p:nvPr>
            <p:ph type="body" sz="quarter" idx="22" hasCustomPrompt="1"/>
          </p:nvPr>
        </p:nvSpPr>
        <p:spPr>
          <a:xfrm>
            <a:off x="7502122" y="1976657"/>
            <a:ext cx="7940062" cy="6247952"/>
          </a:xfrm>
        </p:spPr>
        <p:txBody>
          <a:bodyPr/>
          <a:lstStyle>
            <a:lvl1pPr>
              <a:defRPr/>
            </a:lvl1pPr>
          </a:lstStyle>
          <a:p>
            <a:pPr lvl="0"/>
            <a:r>
              <a:rPr lang="en-US" dirty="0"/>
              <a:t>Click to insert case study proof points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txBox="1"/>
          <p:nvPr/>
        </p:nvSpPr>
        <p:spPr>
          <a:xfrm>
            <a:off x="859801" y="8441158"/>
            <a:ext cx="447029" cy="275601"/>
          </a:xfrm>
          <a:prstGeom prst="rect">
            <a:avLst/>
          </a:prstGeom>
        </p:spPr>
        <p:txBody>
          <a:bodyPr vert="horz" lIns="0" tIns="0" rIns="0" bIns="0" rtlCol="0" anchor="ctr"/>
          <a:lstStyle>
            <a:defPPr>
              <a:defRPr lang="en-US"/>
            </a:defPPr>
            <a:lvl1pPr marL="0" algn="l" defTabSz="1450975" rtl="0" eaLnBrk="1" latinLnBrk="0" hangingPunct="1">
              <a:defRPr sz="1700" kern="1200">
                <a:solidFill>
                  <a:srgbClr val="009ADD"/>
                </a:solidFill>
                <a:latin typeface="+mn-lt"/>
                <a:ea typeface="+mn-ea"/>
                <a:cs typeface="+mn-cs"/>
              </a:defRPr>
            </a:lvl1pPr>
            <a:lvl2pPr marL="725170" algn="l" defTabSz="1450975" rtl="0" eaLnBrk="1" latinLnBrk="0" hangingPunct="1">
              <a:defRPr sz="2900" kern="1200">
                <a:solidFill>
                  <a:schemeClr val="tx1"/>
                </a:solidFill>
                <a:latin typeface="+mn-lt"/>
                <a:ea typeface="+mn-ea"/>
                <a:cs typeface="+mn-cs"/>
              </a:defRPr>
            </a:lvl2pPr>
            <a:lvl3pPr marL="1450975" algn="l" defTabSz="1450975" rtl="0" eaLnBrk="1" latinLnBrk="0" hangingPunct="1">
              <a:defRPr sz="2900" kern="1200">
                <a:solidFill>
                  <a:schemeClr val="tx1"/>
                </a:solidFill>
                <a:latin typeface="+mn-lt"/>
                <a:ea typeface="+mn-ea"/>
                <a:cs typeface="+mn-cs"/>
              </a:defRPr>
            </a:lvl3pPr>
            <a:lvl4pPr marL="2176145" algn="l" defTabSz="1450975" rtl="0" eaLnBrk="1" latinLnBrk="0" hangingPunct="1">
              <a:defRPr sz="2900" kern="1200">
                <a:solidFill>
                  <a:schemeClr val="tx1"/>
                </a:solidFill>
                <a:latin typeface="+mn-lt"/>
                <a:ea typeface="+mn-ea"/>
                <a:cs typeface="+mn-cs"/>
              </a:defRPr>
            </a:lvl4pPr>
            <a:lvl5pPr marL="2901950" algn="l" defTabSz="1450975" rtl="0" eaLnBrk="1" latinLnBrk="0" hangingPunct="1">
              <a:defRPr sz="2900" kern="1200">
                <a:solidFill>
                  <a:schemeClr val="tx1"/>
                </a:solidFill>
                <a:latin typeface="+mn-lt"/>
                <a:ea typeface="+mn-ea"/>
                <a:cs typeface="+mn-cs"/>
              </a:defRPr>
            </a:lvl5pPr>
            <a:lvl6pPr marL="3627120" algn="l" defTabSz="1450975" rtl="0" eaLnBrk="1" latinLnBrk="0" hangingPunct="1">
              <a:defRPr sz="2900" kern="1200">
                <a:solidFill>
                  <a:schemeClr val="tx1"/>
                </a:solidFill>
                <a:latin typeface="+mn-lt"/>
                <a:ea typeface="+mn-ea"/>
                <a:cs typeface="+mn-cs"/>
              </a:defRPr>
            </a:lvl6pPr>
            <a:lvl7pPr marL="4352925" algn="l" defTabSz="1450975" rtl="0" eaLnBrk="1" latinLnBrk="0" hangingPunct="1">
              <a:defRPr sz="2900" kern="1200">
                <a:solidFill>
                  <a:schemeClr val="tx1"/>
                </a:solidFill>
                <a:latin typeface="+mn-lt"/>
                <a:ea typeface="+mn-ea"/>
                <a:cs typeface="+mn-cs"/>
              </a:defRPr>
            </a:lvl7pPr>
            <a:lvl8pPr marL="5078095" algn="l" defTabSz="1450975" rtl="0" eaLnBrk="1" latinLnBrk="0" hangingPunct="1">
              <a:defRPr sz="2900" kern="1200">
                <a:solidFill>
                  <a:schemeClr val="tx1"/>
                </a:solidFill>
                <a:latin typeface="+mn-lt"/>
                <a:ea typeface="+mn-ea"/>
                <a:cs typeface="+mn-cs"/>
              </a:defRPr>
            </a:lvl8pPr>
            <a:lvl9pPr marL="5803265" algn="l" defTabSz="1450975" rtl="0" eaLnBrk="1" latinLnBrk="0" hangingPunct="1">
              <a:defRPr sz="2900" kern="1200">
                <a:solidFill>
                  <a:schemeClr val="tx1"/>
                </a:solidFill>
                <a:latin typeface="+mn-lt"/>
                <a:ea typeface="+mn-ea"/>
                <a:cs typeface="+mn-cs"/>
              </a:defRPr>
            </a:lvl9pPr>
          </a:lstStyle>
          <a:p>
            <a:fld id="{C48D9196-7146-4672-A4BA-DB29036C6B41}" type="slidenum">
              <a:rPr lang="en-US" sz="1200" smtClean="0">
                <a:solidFill>
                  <a:schemeClr val="bg1"/>
                </a:solidFill>
              </a:rPr>
            </a:fld>
            <a:endParaRPr lang="en-US" sz="1200" dirty="0">
              <a:solidFill>
                <a:schemeClr val="bg1"/>
              </a:solidFill>
            </a:endParaRPr>
          </a:p>
        </p:txBody>
      </p:sp>
      <p:sp>
        <p:nvSpPr>
          <p:cNvPr id="5" name="Title Placeholder 4"/>
          <p:cNvSpPr>
            <a:spLocks noGrp="1"/>
          </p:cNvSpPr>
          <p:nvPr>
            <p:ph type="title"/>
          </p:nvPr>
        </p:nvSpPr>
        <p:spPr>
          <a:xfrm>
            <a:off x="852739" y="228606"/>
            <a:ext cx="14543460" cy="1202916"/>
          </a:xfrm>
          <a:prstGeom prst="rect">
            <a:avLst/>
          </a:prstGeom>
        </p:spPr>
        <p:txBody>
          <a:bodyPr vert="horz" lIns="0" tIns="0" rIns="0" bIns="0" rtlCol="0" anchor="b">
            <a:noAutofit/>
          </a:bodyPr>
          <a:lstStyle/>
          <a:p>
            <a:r>
              <a:rPr lang="en-US" altLang="zh-CN"/>
              <a:t>Click to edit Master title style</a:t>
            </a:r>
            <a:endParaRPr lang="en-US" dirty="0"/>
          </a:p>
        </p:txBody>
      </p:sp>
      <p:sp>
        <p:nvSpPr>
          <p:cNvPr id="6" name="Text Placeholder 5"/>
          <p:cNvSpPr>
            <a:spLocks noGrp="1"/>
          </p:cNvSpPr>
          <p:nvPr>
            <p:ph type="body" idx="1"/>
          </p:nvPr>
        </p:nvSpPr>
        <p:spPr>
          <a:xfrm>
            <a:off x="852739" y="2098442"/>
            <a:ext cx="14538469" cy="5703985"/>
          </a:xfrm>
          <a:prstGeom prst="rect">
            <a:avLst/>
          </a:prstGeom>
        </p:spPr>
        <p:txBody>
          <a:bodyPr vert="horz" lIns="0" tIns="0" rIns="0" bIns="0" rtlCol="0">
            <a:no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grpSp>
        <p:nvGrpSpPr>
          <p:cNvPr id="7" name="Group 6"/>
          <p:cNvGrpSpPr/>
          <p:nvPr userDrawn="1"/>
        </p:nvGrpSpPr>
        <p:grpSpPr>
          <a:xfrm>
            <a:off x="14067079" y="8504044"/>
            <a:ext cx="2188921" cy="606192"/>
            <a:chOff x="14181379" y="8537808"/>
            <a:chExt cx="2188921" cy="606192"/>
          </a:xfrm>
        </p:grpSpPr>
        <p:pic>
          <p:nvPicPr>
            <p:cNvPr id="8" name="Picture 7"/>
            <p:cNvPicPr>
              <a:picLocks noChangeAspect="1"/>
            </p:cNvPicPr>
            <p:nvPr userDrawn="1"/>
          </p:nvPicPr>
          <p:blipFill>
            <a:blip r:embed="rId13" cstate="screen"/>
            <a:stretch>
              <a:fillRect/>
            </a:stretch>
          </p:blipFill>
          <p:spPr>
            <a:xfrm>
              <a:off x="14873326" y="8537808"/>
              <a:ext cx="692313" cy="348181"/>
            </a:xfrm>
            <a:prstGeom prst="rect">
              <a:avLst/>
            </a:prstGeom>
          </p:spPr>
        </p:pic>
        <p:sp>
          <p:nvSpPr>
            <p:cNvPr id="9" name="TextBox 8"/>
            <p:cNvSpPr txBox="1"/>
            <p:nvPr userDrawn="1"/>
          </p:nvSpPr>
          <p:spPr>
            <a:xfrm>
              <a:off x="14181379" y="8805446"/>
              <a:ext cx="2188921" cy="338554"/>
            </a:xfrm>
            <a:prstGeom prst="rect">
              <a:avLst/>
            </a:prstGeom>
            <a:noFill/>
          </p:spPr>
          <p:txBody>
            <a:bodyPr wrap="square" rtlCol="0">
              <a:spAutoFit/>
            </a:bodyPr>
            <a:lstStyle/>
            <a:p>
              <a:r>
                <a:rPr lang="en-US" sz="1600" dirty="0">
                  <a:solidFill>
                    <a:schemeClr val="tx1"/>
                  </a:solidFill>
                </a:rPr>
                <a:t>Restricted Data D&amp;E</a:t>
              </a:r>
              <a:endParaRPr lang="en-US" sz="1600" dirty="0">
                <a:solidFill>
                  <a:schemeClr val="tx1"/>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812800" rtl="0" eaLnBrk="1" latinLnBrk="0" hangingPunct="1">
        <a:lnSpc>
          <a:spcPct val="89000"/>
        </a:lnSpc>
        <a:spcBef>
          <a:spcPct val="0"/>
        </a:spcBef>
        <a:buNone/>
        <a:defRPr sz="4600" b="1" kern="1200">
          <a:solidFill>
            <a:schemeClr val="tx1"/>
          </a:solidFill>
          <a:latin typeface="+mj-lt"/>
          <a:ea typeface="+mj-ea"/>
          <a:cs typeface="+mj-cs"/>
        </a:defRPr>
      </a:lvl1pPr>
    </p:titleStyle>
    <p:bodyStyle>
      <a:lvl1pPr marL="0" indent="0" algn="l" defTabSz="812800" rtl="0" eaLnBrk="1" latinLnBrk="0" hangingPunct="1">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243205" indent="-211455" algn="l" defTabSz="812800" rtl="0" eaLnBrk="1" latinLnBrk="0" hangingPunct="1">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528955" indent="-276225" algn="l" defTabSz="812800" rtl="0" eaLnBrk="1" latinLnBrk="0" hangingPunct="1">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0" indent="0" algn="l" defTabSz="81280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4pPr>
      <a:lvl5pPr marL="0" indent="0" algn="l" defTabSz="81280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5pPr>
      <a:lvl6pPr marL="0" indent="0" algn="l" defTabSz="81280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6pPr>
      <a:lvl7pPr marL="0" indent="0" algn="l" defTabSz="81280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7pPr>
      <a:lvl8pPr marL="0" indent="0" algn="l" defTabSz="81280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8pPr>
      <a:lvl9pPr marL="0" indent="0" algn="l" defTabSz="81280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9pPr>
    </p:bodyStyle>
    <p:otherStyle>
      <a:defPPr>
        <a:defRPr lang="en-US"/>
      </a:defPPr>
      <a:lvl1pPr marL="0" algn="l" defTabSz="812800" rtl="0" eaLnBrk="1" latinLnBrk="0" hangingPunct="1">
        <a:defRPr sz="3200" kern="1200">
          <a:solidFill>
            <a:schemeClr val="tx1"/>
          </a:solidFill>
          <a:latin typeface="+mn-lt"/>
          <a:ea typeface="+mn-ea"/>
          <a:cs typeface="+mn-cs"/>
        </a:defRPr>
      </a:lvl1pPr>
      <a:lvl2pPr marL="812800" algn="l" defTabSz="812800" rtl="0" eaLnBrk="1" latinLnBrk="0" hangingPunct="1">
        <a:defRPr sz="3200" kern="1200">
          <a:solidFill>
            <a:schemeClr val="tx1"/>
          </a:solidFill>
          <a:latin typeface="+mn-lt"/>
          <a:ea typeface="+mn-ea"/>
          <a:cs typeface="+mn-cs"/>
        </a:defRPr>
      </a:lvl2pPr>
      <a:lvl3pPr marL="1625600" algn="l" defTabSz="812800" rtl="0" eaLnBrk="1" latinLnBrk="0" hangingPunct="1">
        <a:defRPr sz="3200" kern="1200">
          <a:solidFill>
            <a:schemeClr val="tx1"/>
          </a:solidFill>
          <a:latin typeface="+mn-lt"/>
          <a:ea typeface="+mn-ea"/>
          <a:cs typeface="+mn-cs"/>
        </a:defRPr>
      </a:lvl3pPr>
      <a:lvl4pPr marL="2437765" algn="l" defTabSz="812800" rtl="0" eaLnBrk="1" latinLnBrk="0" hangingPunct="1">
        <a:defRPr sz="3200" kern="1200">
          <a:solidFill>
            <a:schemeClr val="tx1"/>
          </a:solidFill>
          <a:latin typeface="+mn-lt"/>
          <a:ea typeface="+mn-ea"/>
          <a:cs typeface="+mn-cs"/>
        </a:defRPr>
      </a:lvl4pPr>
      <a:lvl5pPr marL="3250565" algn="l" defTabSz="812800" rtl="0" eaLnBrk="1" latinLnBrk="0" hangingPunct="1">
        <a:defRPr sz="3200" kern="1200">
          <a:solidFill>
            <a:schemeClr val="tx1"/>
          </a:solidFill>
          <a:latin typeface="+mn-lt"/>
          <a:ea typeface="+mn-ea"/>
          <a:cs typeface="+mn-cs"/>
        </a:defRPr>
      </a:lvl5pPr>
      <a:lvl6pPr marL="4063365" algn="l" defTabSz="812800" rtl="0" eaLnBrk="1" latinLnBrk="0" hangingPunct="1">
        <a:defRPr sz="3200" kern="1200">
          <a:solidFill>
            <a:schemeClr val="tx1"/>
          </a:solidFill>
          <a:latin typeface="+mn-lt"/>
          <a:ea typeface="+mn-ea"/>
          <a:cs typeface="+mn-cs"/>
        </a:defRPr>
      </a:lvl6pPr>
      <a:lvl7pPr marL="4876165" algn="l" defTabSz="812800" rtl="0" eaLnBrk="1" latinLnBrk="0" hangingPunct="1">
        <a:defRPr sz="3200" kern="1200">
          <a:solidFill>
            <a:schemeClr val="tx1"/>
          </a:solidFill>
          <a:latin typeface="+mn-lt"/>
          <a:ea typeface="+mn-ea"/>
          <a:cs typeface="+mn-cs"/>
        </a:defRPr>
      </a:lvl7pPr>
      <a:lvl8pPr marL="5688330" algn="l" defTabSz="812800" rtl="0" eaLnBrk="1" latinLnBrk="0" hangingPunct="1">
        <a:defRPr sz="3200" kern="1200">
          <a:solidFill>
            <a:schemeClr val="tx1"/>
          </a:solidFill>
          <a:latin typeface="+mn-lt"/>
          <a:ea typeface="+mn-ea"/>
          <a:cs typeface="+mn-cs"/>
        </a:defRPr>
      </a:lvl8pPr>
      <a:lvl9pPr marL="6501130" algn="l" defTabSz="81280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I2C Protocol Introduction</a:t>
            </a:r>
            <a:br>
              <a:rPr lang="zh-CN" altLang="en-US" dirty="0"/>
            </a:br>
            <a:endParaRPr lang="en-US" dirty="0"/>
          </a:p>
        </p:txBody>
      </p:sp>
      <p:sp>
        <p:nvSpPr>
          <p:cNvPr id="5" name="Subtitle 4"/>
          <p:cNvSpPr>
            <a:spLocks noGrp="1"/>
          </p:cNvSpPr>
          <p:nvPr>
            <p:ph type="subTitle" idx="1"/>
          </p:nvPr>
        </p:nvSpPr>
        <p:spPr/>
        <p:txBody>
          <a:bodyPr/>
          <a:lstStyle/>
          <a:p>
            <a:r>
              <a:rPr lang="en-US" altLang="zh-CN" dirty="0"/>
              <a:t>Author: Hongjie Chen</a:t>
            </a:r>
            <a:endParaRPr lang="en-US" altLang="zh-CN" dirty="0"/>
          </a:p>
          <a:p>
            <a:r>
              <a:rPr lang="en-US" altLang="zh-CN" dirty="0"/>
              <a:t>date: 2020/09/02</a:t>
            </a:r>
            <a:endParaRPr lang="zh-CN" alt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2800" y="1840674"/>
            <a:ext cx="13728700" cy="6117336"/>
          </a:xfrm>
        </p:spPr>
        <p:txBody>
          <a:bodyPr/>
          <a:lstStyle/>
          <a:p>
            <a:pPr marL="342900" indent="-342900">
              <a:buSzPct val="80000"/>
              <a:buFont typeface="Wingdings" panose="05000000000000000000" pitchFamily="2" charset="2"/>
              <a:buChar char="l"/>
            </a:pPr>
            <a:r>
              <a:rPr lang="en-US" dirty="0"/>
              <a:t>The acknowledge takes place after every byte. The acknowledge bit allows the receiver to signal the transmitter that the byte was successfully received and another byte may </a:t>
            </a:r>
            <a:r>
              <a:rPr lang="en-US" dirty="0" err="1"/>
              <a:t>besent</a:t>
            </a:r>
            <a:r>
              <a:rPr lang="en-US" dirty="0"/>
              <a:t>. The master generates all clock pulses, including the acknowledge ninth clock pulse.</a:t>
            </a:r>
            <a:endParaRPr lang="en-US" dirty="0"/>
          </a:p>
          <a:p>
            <a:pPr marL="342900" indent="-342900">
              <a:buSzPct val="80000"/>
              <a:buFont typeface="Wingdings" panose="05000000000000000000" pitchFamily="2" charset="2"/>
              <a:buChar char="l"/>
            </a:pPr>
            <a:r>
              <a:rPr lang="en-US" altLang="zh-CN" dirty="0"/>
              <a:t>When SDA remains HIGH during this ninth clock pulse, this is defined as the Not Acknowledge signal. The master can then generate either a STOP condition to abort the transfer, or a repeated START condition to start a new transfer. There are five </a:t>
            </a:r>
            <a:r>
              <a:rPr lang="en-US" altLang="zh-CN" dirty="0" err="1"/>
              <a:t>conditionsthat</a:t>
            </a:r>
            <a:r>
              <a:rPr lang="en-US" altLang="zh-CN" dirty="0"/>
              <a:t> lead to the generation of a NACK:</a:t>
            </a:r>
            <a:endParaRPr lang="en-US" altLang="zh-CN" dirty="0"/>
          </a:p>
          <a:p>
            <a:pPr marL="586105" lvl="1" indent="-342900">
              <a:buSzPct val="80000"/>
              <a:buFont typeface="Wingdings" panose="05000000000000000000" pitchFamily="2" charset="2"/>
              <a:buChar char="l"/>
            </a:pPr>
            <a:r>
              <a:rPr lang="en-US" dirty="0"/>
              <a:t>No receiver is present on the bus with the transmitted address so there is no device to respond with an acknowledge.</a:t>
            </a:r>
            <a:endParaRPr lang="en-US" dirty="0"/>
          </a:p>
          <a:p>
            <a:pPr marL="586105" lvl="1" indent="-342900">
              <a:buSzPct val="80000"/>
              <a:buFont typeface="Wingdings" panose="05000000000000000000" pitchFamily="2" charset="2"/>
              <a:buChar char="l"/>
            </a:pPr>
            <a:r>
              <a:rPr lang="en-US" dirty="0"/>
              <a:t>The receiver is unable to receive or transmit because it is performing some real-time function and is not ready to start communication with the master.</a:t>
            </a:r>
            <a:endParaRPr lang="en-US" dirty="0"/>
          </a:p>
          <a:p>
            <a:pPr marL="586105" lvl="1" indent="-342900">
              <a:buSzPct val="80000"/>
              <a:buFont typeface="Wingdings" panose="05000000000000000000" pitchFamily="2" charset="2"/>
              <a:buChar char="l"/>
            </a:pPr>
            <a:r>
              <a:rPr lang="en-US" dirty="0"/>
              <a:t>During the transfer, the receiver gets data or commands that it does not understand.</a:t>
            </a:r>
            <a:endParaRPr lang="en-US" dirty="0"/>
          </a:p>
          <a:p>
            <a:pPr marL="586105" lvl="1" indent="-342900">
              <a:buSzPct val="80000"/>
              <a:buFont typeface="Wingdings" panose="05000000000000000000" pitchFamily="2" charset="2"/>
              <a:buChar char="l"/>
            </a:pPr>
            <a:r>
              <a:rPr lang="en-US" dirty="0"/>
              <a:t>During the transfer, the receiver cannot receive any more data bytes.</a:t>
            </a:r>
            <a:endParaRPr lang="en-US" dirty="0"/>
          </a:p>
          <a:p>
            <a:pPr marL="586105" lvl="1" indent="-342900">
              <a:buSzPct val="80000"/>
              <a:buFont typeface="Wingdings" panose="05000000000000000000" pitchFamily="2" charset="2"/>
              <a:buChar char="l"/>
            </a:pPr>
            <a:r>
              <a:rPr lang="en-US" dirty="0"/>
              <a:t>A master-receiver must signal the end of the transfer to the slave transmitter.</a:t>
            </a:r>
            <a:endParaRPr lang="en-US" dirty="0"/>
          </a:p>
        </p:txBody>
      </p:sp>
      <p:sp>
        <p:nvSpPr>
          <p:cNvPr id="2" name="Title 1"/>
          <p:cNvSpPr>
            <a:spLocks noGrp="1"/>
          </p:cNvSpPr>
          <p:nvPr>
            <p:ph type="title"/>
          </p:nvPr>
        </p:nvSpPr>
        <p:spPr/>
        <p:txBody>
          <a:bodyPr/>
          <a:lstStyle/>
          <a:p>
            <a:r>
              <a:rPr lang="en-US" altLang="zh-CN" sz="4400" dirty="0"/>
              <a:t>Acknowledge(ACK) and Not Acknowledge(NACK)</a:t>
            </a:r>
            <a:endParaRPr lang="en-US" sz="4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816" y="292608"/>
            <a:ext cx="14630400" cy="1202916"/>
          </a:xfrm>
        </p:spPr>
        <p:txBody>
          <a:bodyPr anchor="b">
            <a:normAutofit/>
          </a:bodyPr>
          <a:lstStyle/>
          <a:p>
            <a:r>
              <a:rPr lang="en-US" altLang="zh-CN" dirty="0"/>
              <a:t>The slave address and R/W bit</a:t>
            </a:r>
            <a:endParaRPr lang="en-US" dirty="0"/>
          </a:p>
        </p:txBody>
      </p:sp>
      <p:sp>
        <p:nvSpPr>
          <p:cNvPr id="3" name="Content Placeholder 2"/>
          <p:cNvSpPr>
            <a:spLocks noGrp="1"/>
          </p:cNvSpPr>
          <p:nvPr>
            <p:ph sz="quarter" idx="11"/>
          </p:nvPr>
        </p:nvSpPr>
        <p:spPr>
          <a:xfrm>
            <a:off x="813816" y="1826416"/>
            <a:ext cx="13728700" cy="3545684"/>
          </a:xfrm>
        </p:spPr>
        <p:txBody>
          <a:bodyPr>
            <a:normAutofit/>
          </a:bodyPr>
          <a:lstStyle/>
          <a:p>
            <a:r>
              <a:rPr lang="en-US" dirty="0"/>
              <a:t>Data transfers follow the format shown in Figure 9. After the START condition (S), a slave address is sent. This address is seven bits long followed by an eighth bit which is a data direction bit (R/W) — a ‘zero’ indicates a transmission (WRITE), a ‘one’ indicates </a:t>
            </a:r>
            <a:r>
              <a:rPr lang="en-US" dirty="0" err="1"/>
              <a:t>arequest</a:t>
            </a:r>
            <a:r>
              <a:rPr lang="en-US" dirty="0"/>
              <a:t> for data (READ) (refer to Figure 10). A data transfer is always terminated by a STOP condition (P) generated by the master. However, if a master still wishes to communicate on the bus, it can generate a repeated START condition (Sr) and address another slave without first generating a STOP condition. Various combinations of read/write formats are then possible within such a transfer.</a:t>
            </a:r>
            <a:endParaRPr lang="en-US" dirty="0"/>
          </a:p>
        </p:txBody>
      </p:sp>
      <p:grpSp>
        <p:nvGrpSpPr>
          <p:cNvPr id="8" name="Group 7"/>
          <p:cNvGrpSpPr/>
          <p:nvPr/>
        </p:nvGrpSpPr>
        <p:grpSpPr>
          <a:xfrm>
            <a:off x="1399498" y="5054599"/>
            <a:ext cx="12849902" cy="3268366"/>
            <a:chOff x="1551898" y="5054599"/>
            <a:chExt cx="12849902" cy="3268366"/>
          </a:xfrm>
        </p:grpSpPr>
        <p:pic>
          <p:nvPicPr>
            <p:cNvPr id="5" name="Picture 4"/>
            <p:cNvPicPr>
              <a:picLocks noChangeAspect="1"/>
            </p:cNvPicPr>
            <p:nvPr/>
          </p:nvPicPr>
          <p:blipFill>
            <a:blip r:embed="rId1"/>
            <a:stretch>
              <a:fillRect/>
            </a:stretch>
          </p:blipFill>
          <p:spPr>
            <a:xfrm>
              <a:off x="1551898" y="5054599"/>
              <a:ext cx="12849902" cy="3042335"/>
            </a:xfrm>
            <a:prstGeom prst="rect">
              <a:avLst/>
            </a:prstGeom>
            <a:noFill/>
          </p:spPr>
        </p:pic>
        <p:sp>
          <p:nvSpPr>
            <p:cNvPr id="7" name="TextBox 6"/>
            <p:cNvSpPr txBox="1"/>
            <p:nvPr/>
          </p:nvSpPr>
          <p:spPr>
            <a:xfrm>
              <a:off x="12623800" y="7861300"/>
              <a:ext cx="1206500" cy="461665"/>
            </a:xfrm>
            <a:prstGeom prst="rect">
              <a:avLst/>
            </a:prstGeom>
            <a:solidFill>
              <a:schemeClr val="bg1"/>
            </a:solidFill>
          </p:spPr>
          <p:txBody>
            <a:bodyPr wrap="square" rtlCol="0">
              <a:spAutoFit/>
            </a:bodyPr>
            <a:lstStyle/>
            <a:p>
              <a:pPr algn="l"/>
              <a:endParaRPr lang="zh-CN" altLang="en-US" sz="2400"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2800" y="1840674"/>
            <a:ext cx="13728700" cy="6117336"/>
          </a:xfrm>
        </p:spPr>
        <p:txBody>
          <a:bodyPr/>
          <a:lstStyle/>
          <a:p>
            <a:endParaRPr lang="en-US" dirty="0"/>
          </a:p>
          <a:p>
            <a:endParaRPr lang="en-US" dirty="0"/>
          </a:p>
        </p:txBody>
      </p:sp>
      <p:sp>
        <p:nvSpPr>
          <p:cNvPr id="2" name="Title 1"/>
          <p:cNvSpPr>
            <a:spLocks noGrp="1"/>
          </p:cNvSpPr>
          <p:nvPr>
            <p:ph type="title"/>
          </p:nvPr>
        </p:nvSpPr>
        <p:spPr/>
        <p:txBody>
          <a:bodyPr/>
          <a:lstStyle/>
          <a:p>
            <a:r>
              <a:rPr lang="en-US" altLang="zh-CN" dirty="0"/>
              <a:t>The slave address and R/W bit</a:t>
            </a:r>
            <a:endParaRPr lang="en-US" dirty="0"/>
          </a:p>
        </p:txBody>
      </p:sp>
      <p:pic>
        <p:nvPicPr>
          <p:cNvPr id="4" name="Picture 3"/>
          <p:cNvPicPr>
            <a:picLocks noChangeAspect="1"/>
          </p:cNvPicPr>
          <p:nvPr/>
        </p:nvPicPr>
        <p:blipFill>
          <a:blip r:embed="rId1"/>
          <a:stretch>
            <a:fillRect/>
          </a:stretch>
        </p:blipFill>
        <p:spPr>
          <a:xfrm>
            <a:off x="533400" y="2307835"/>
            <a:ext cx="9906000" cy="1349765"/>
          </a:xfrm>
          <a:prstGeom prst="rect">
            <a:avLst/>
          </a:prstGeom>
        </p:spPr>
      </p:pic>
      <p:pic>
        <p:nvPicPr>
          <p:cNvPr id="5" name="Picture 4"/>
          <p:cNvPicPr>
            <a:picLocks noChangeAspect="1"/>
          </p:cNvPicPr>
          <p:nvPr/>
        </p:nvPicPr>
        <p:blipFill>
          <a:blip r:embed="rId2"/>
          <a:stretch>
            <a:fillRect/>
          </a:stretch>
        </p:blipFill>
        <p:spPr>
          <a:xfrm>
            <a:off x="425449" y="3895335"/>
            <a:ext cx="10160092" cy="1349765"/>
          </a:xfrm>
          <a:prstGeom prst="rect">
            <a:avLst/>
          </a:prstGeom>
        </p:spPr>
      </p:pic>
      <p:grpSp>
        <p:nvGrpSpPr>
          <p:cNvPr id="8" name="Group 7"/>
          <p:cNvGrpSpPr/>
          <p:nvPr/>
        </p:nvGrpSpPr>
        <p:grpSpPr>
          <a:xfrm>
            <a:off x="914400" y="5867571"/>
            <a:ext cx="12001746" cy="2435589"/>
            <a:chOff x="914400" y="5867571"/>
            <a:chExt cx="12001746" cy="2435589"/>
          </a:xfrm>
        </p:grpSpPr>
        <p:pic>
          <p:nvPicPr>
            <p:cNvPr id="6" name="Picture 5"/>
            <p:cNvPicPr>
              <a:picLocks noChangeAspect="1"/>
            </p:cNvPicPr>
            <p:nvPr/>
          </p:nvPicPr>
          <p:blipFill>
            <a:blip r:embed="rId3"/>
            <a:stretch>
              <a:fillRect/>
            </a:stretch>
          </p:blipFill>
          <p:spPr>
            <a:xfrm>
              <a:off x="914400" y="5867571"/>
              <a:ext cx="12001746" cy="2090439"/>
            </a:xfrm>
            <a:prstGeom prst="rect">
              <a:avLst/>
            </a:prstGeom>
          </p:spPr>
        </p:pic>
        <p:sp>
          <p:nvSpPr>
            <p:cNvPr id="7" name="TextBox 6"/>
            <p:cNvSpPr txBox="1"/>
            <p:nvPr/>
          </p:nvSpPr>
          <p:spPr>
            <a:xfrm>
              <a:off x="1016000" y="7581900"/>
              <a:ext cx="1993900" cy="721260"/>
            </a:xfrm>
            <a:prstGeom prst="rect">
              <a:avLst/>
            </a:prstGeom>
            <a:solidFill>
              <a:schemeClr val="bg1"/>
            </a:solidFill>
          </p:spPr>
          <p:txBody>
            <a:bodyPr wrap="square" rtlCol="0">
              <a:spAutoFit/>
            </a:bodyPr>
            <a:lstStyle/>
            <a:p>
              <a:pPr algn="l"/>
              <a:endParaRPr lang="zh-CN" altLang="en-US" sz="2400" dirty="0"/>
            </a:p>
          </p:txBody>
        </p:sp>
      </p:grpSp>
      <p:grpSp>
        <p:nvGrpSpPr>
          <p:cNvPr id="12" name="Group 11"/>
          <p:cNvGrpSpPr/>
          <p:nvPr/>
        </p:nvGrpSpPr>
        <p:grpSpPr>
          <a:xfrm>
            <a:off x="11252200" y="2050377"/>
            <a:ext cx="4324350" cy="1206834"/>
            <a:chOff x="11252200" y="2050377"/>
            <a:chExt cx="4324350" cy="1206834"/>
          </a:xfrm>
        </p:grpSpPr>
        <p:sp>
          <p:nvSpPr>
            <p:cNvPr id="11" name="TextBox 10"/>
            <p:cNvSpPr txBox="1"/>
            <p:nvPr/>
          </p:nvSpPr>
          <p:spPr>
            <a:xfrm>
              <a:off x="11252200" y="2050377"/>
              <a:ext cx="4324350" cy="1200329"/>
            </a:xfrm>
            <a:prstGeom prst="rect">
              <a:avLst/>
            </a:prstGeom>
            <a:noFill/>
          </p:spPr>
          <p:txBody>
            <a:bodyPr wrap="square" rtlCol="0">
              <a:spAutoFit/>
            </a:bodyPr>
            <a:lstStyle/>
            <a:p>
              <a:r>
                <a:rPr lang="en-US" altLang="zh-CN" sz="2400" dirty="0"/>
                <a:t>           from master to slave</a:t>
              </a:r>
              <a:endParaRPr lang="en-US" altLang="zh-CN" sz="2400" dirty="0"/>
            </a:p>
            <a:p>
              <a:endParaRPr lang="en-US" altLang="zh-CN" sz="2400" dirty="0"/>
            </a:p>
            <a:p>
              <a:r>
                <a:rPr lang="zh-CN" altLang="en-US" sz="2400" dirty="0"/>
                <a:t>           </a:t>
              </a:r>
              <a:r>
                <a:rPr lang="en-US" altLang="zh-CN" sz="2400" dirty="0"/>
                <a:t>from slave to master</a:t>
              </a:r>
              <a:endParaRPr lang="en-US" altLang="zh-CN" sz="2400" dirty="0"/>
            </a:p>
          </p:txBody>
        </p:sp>
        <p:sp>
          <p:nvSpPr>
            <p:cNvPr id="9" name="TextBox 8"/>
            <p:cNvSpPr txBox="1"/>
            <p:nvPr/>
          </p:nvSpPr>
          <p:spPr>
            <a:xfrm>
              <a:off x="11480800" y="2152482"/>
              <a:ext cx="457200" cy="457200"/>
            </a:xfrm>
            <a:prstGeom prst="rect">
              <a:avLst/>
            </a:prstGeom>
            <a:solidFill>
              <a:schemeClr val="bg1">
                <a:lumMod val="75000"/>
              </a:schemeClr>
            </a:solidFill>
          </p:spPr>
          <p:txBody>
            <a:bodyPr wrap="square" rtlCol="0">
              <a:spAutoFit/>
            </a:bodyPr>
            <a:lstStyle/>
            <a:p>
              <a:pPr algn="l"/>
              <a:endParaRPr lang="zh-CN" altLang="en-US" sz="2400" dirty="0"/>
            </a:p>
          </p:txBody>
        </p:sp>
        <p:sp>
          <p:nvSpPr>
            <p:cNvPr id="10" name="TextBox 9"/>
            <p:cNvSpPr txBox="1"/>
            <p:nvPr/>
          </p:nvSpPr>
          <p:spPr>
            <a:xfrm>
              <a:off x="11480800" y="2800011"/>
              <a:ext cx="457200" cy="457200"/>
            </a:xfrm>
            <a:prstGeom prst="rect">
              <a:avLst/>
            </a:prstGeom>
            <a:solidFill>
              <a:schemeClr val="bg1">
                <a:lumMod val="95000"/>
              </a:schemeClr>
            </a:solidFill>
          </p:spPr>
          <p:txBody>
            <a:bodyPr wrap="square" rtlCol="0">
              <a:spAutoFit/>
            </a:bodyPr>
            <a:lstStyle/>
            <a:p>
              <a:pPr algn="l"/>
              <a:endParaRPr lang="zh-CN" altLang="en-US" sz="2400" dirty="0">
                <a:highlight>
                  <a:srgbClr val="FF00FF"/>
                </a:highlight>
              </a:endParaRPr>
            </a:p>
          </p:txBody>
        </p:sp>
      </p:grpSp>
      <p:pic>
        <p:nvPicPr>
          <p:cNvPr id="15" name="Picture 14"/>
          <p:cNvPicPr>
            <a:picLocks noChangeAspect="1"/>
          </p:cNvPicPr>
          <p:nvPr/>
        </p:nvPicPr>
        <p:blipFill>
          <a:blip r:embed="rId4"/>
          <a:stretch>
            <a:fillRect/>
          </a:stretch>
        </p:blipFill>
        <p:spPr>
          <a:xfrm>
            <a:off x="11252200" y="3602360"/>
            <a:ext cx="4470400" cy="1796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2800" y="1840674"/>
            <a:ext cx="13728700" cy="6117336"/>
          </a:xfrm>
        </p:spPr>
        <p:txBody>
          <a:bodyPr/>
          <a:lstStyle/>
          <a:p>
            <a:endParaRPr lang="en-US" dirty="0"/>
          </a:p>
          <a:p>
            <a:endParaRPr lang="en-US" dirty="0"/>
          </a:p>
        </p:txBody>
      </p:sp>
      <p:sp>
        <p:nvSpPr>
          <p:cNvPr id="2" name="Title 1"/>
          <p:cNvSpPr>
            <a:spLocks noGrp="1"/>
          </p:cNvSpPr>
          <p:nvPr>
            <p:ph type="title"/>
          </p:nvPr>
        </p:nvSpPr>
        <p:spPr/>
        <p:txBody>
          <a:bodyPr/>
          <a:lstStyle/>
          <a:p>
            <a:r>
              <a:rPr lang="zh-CN" altLang="en-US" dirty="0">
                <a:sym typeface="+mn-ea"/>
              </a:rPr>
              <a:t>软件实现 </a:t>
            </a:r>
            <a:r>
              <a:rPr lang="en-US" altLang="zh-CN" dirty="0">
                <a:sym typeface="+mn-ea"/>
              </a:rPr>
              <a:t>--- </a:t>
            </a:r>
            <a:r>
              <a:rPr lang="zh-CN" altLang="en-US" sz="4000" dirty="0">
                <a:sym typeface="+mn-ea"/>
              </a:rPr>
              <a:t>模型</a:t>
            </a:r>
            <a:endParaRPr lang="zh-CN" altLang="en-US" sz="4000" dirty="0">
              <a:sym typeface="+mn-ea"/>
            </a:endParaRPr>
          </a:p>
        </p:txBody>
      </p:sp>
      <p:sp>
        <p:nvSpPr>
          <p:cNvPr id="4" name="椭圆 3"/>
          <p:cNvSpPr/>
          <p:nvPr/>
        </p:nvSpPr>
        <p:spPr>
          <a:xfrm>
            <a:off x="2924810" y="3518535"/>
            <a:ext cx="2289175" cy="2138680"/>
          </a:xfrm>
          <a:prstGeom prst="ellipse">
            <a:avLst/>
          </a:prstGeom>
          <a:gradFill>
            <a:gsLst>
              <a:gs pos="50000">
                <a:schemeClr val="accent2">
                  <a:lumMod val="80000"/>
                </a:schemeClr>
              </a:gs>
              <a:gs pos="100000">
                <a:schemeClr val="accent2"/>
              </a:gs>
              <a:gs pos="0">
                <a:schemeClr val="accent1"/>
              </a:gs>
            </a:gsLst>
            <a:lin ang="2700000" scaled="1"/>
          </a:gradFill>
          <a:ln>
            <a:noFill/>
          </a:ln>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a:solidFill>
                  <a:schemeClr val="lt1"/>
                </a:solidFill>
              </a:rPr>
              <a:t>UART</a:t>
            </a:r>
            <a:endParaRPr lang="en-US" altLang="zh-CN">
              <a:solidFill>
                <a:schemeClr val="lt1"/>
              </a:solidFill>
            </a:endParaRPr>
          </a:p>
        </p:txBody>
      </p:sp>
      <p:sp>
        <p:nvSpPr>
          <p:cNvPr id="5" name="椭圆 4"/>
          <p:cNvSpPr/>
          <p:nvPr/>
        </p:nvSpPr>
        <p:spPr>
          <a:xfrm>
            <a:off x="7928610" y="1896110"/>
            <a:ext cx="2289175" cy="2138680"/>
          </a:xfrm>
          <a:prstGeom prst="ellipse">
            <a:avLst/>
          </a:prstGeom>
          <a:gradFill>
            <a:gsLst>
              <a:gs pos="50000">
                <a:schemeClr val="accent2">
                  <a:lumMod val="80000"/>
                </a:schemeClr>
              </a:gs>
              <a:gs pos="100000">
                <a:schemeClr val="accent2"/>
              </a:gs>
              <a:gs pos="0">
                <a:schemeClr val="accent1"/>
              </a:gs>
            </a:gsLst>
            <a:lin ang="2700000" scaled="1"/>
          </a:gradFill>
          <a:ln>
            <a:noFill/>
          </a:ln>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a:solidFill>
                  <a:schemeClr val="lt1"/>
                </a:solidFill>
              </a:rPr>
              <a:t>MASTER</a:t>
            </a:r>
            <a:endParaRPr lang="en-US" altLang="zh-CN">
              <a:solidFill>
                <a:schemeClr val="lt1"/>
              </a:solidFill>
            </a:endParaRPr>
          </a:p>
        </p:txBody>
      </p:sp>
      <p:sp>
        <p:nvSpPr>
          <p:cNvPr id="6" name="椭圆 5"/>
          <p:cNvSpPr/>
          <p:nvPr/>
        </p:nvSpPr>
        <p:spPr>
          <a:xfrm>
            <a:off x="7928610" y="5819775"/>
            <a:ext cx="2289175" cy="2138680"/>
          </a:xfrm>
          <a:prstGeom prst="ellipse">
            <a:avLst/>
          </a:prstGeom>
          <a:gradFill>
            <a:gsLst>
              <a:gs pos="50000">
                <a:schemeClr val="accent2">
                  <a:lumMod val="80000"/>
                </a:schemeClr>
              </a:gs>
              <a:gs pos="100000">
                <a:schemeClr val="accent2"/>
              </a:gs>
              <a:gs pos="0">
                <a:schemeClr val="accent1"/>
              </a:gs>
            </a:gsLst>
            <a:lin ang="2700000" scaled="1"/>
          </a:gradFill>
          <a:ln>
            <a:noFill/>
          </a:ln>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a:solidFill>
                  <a:schemeClr val="lt1"/>
                </a:solidFill>
              </a:rPr>
              <a:t>SLAVE</a:t>
            </a:r>
            <a:endParaRPr lang="en-US" altLang="zh-CN">
              <a:solidFill>
                <a:schemeClr val="lt1"/>
              </a:solidFill>
            </a:endParaRPr>
          </a:p>
        </p:txBody>
      </p:sp>
      <p:cxnSp>
        <p:nvCxnSpPr>
          <p:cNvPr id="7" name="直接箭头连接符 6"/>
          <p:cNvCxnSpPr>
            <a:endCxn id="6" idx="3"/>
          </p:cNvCxnSpPr>
          <p:nvPr/>
        </p:nvCxnSpPr>
        <p:spPr>
          <a:xfrm>
            <a:off x="4533900" y="5451475"/>
            <a:ext cx="3729990" cy="2193925"/>
          </a:xfrm>
          <a:prstGeom prst="straightConnector1">
            <a:avLst/>
          </a:prstGeom>
          <a:ln w="28575">
            <a:solidFill>
              <a:schemeClr val="tx1">
                <a:lumMod val="20000"/>
                <a:lumOff val="80000"/>
              </a:schemeClr>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8" name="直接箭头连接符 7"/>
          <p:cNvCxnSpPr>
            <a:endCxn id="5" idx="2"/>
          </p:cNvCxnSpPr>
          <p:nvPr/>
        </p:nvCxnSpPr>
        <p:spPr>
          <a:xfrm flipV="1">
            <a:off x="5005705" y="2965450"/>
            <a:ext cx="2922905" cy="1069340"/>
          </a:xfrm>
          <a:prstGeom prst="straightConnector1">
            <a:avLst/>
          </a:prstGeom>
          <a:ln w="28575">
            <a:solidFill>
              <a:schemeClr val="tx1">
                <a:lumMod val="20000"/>
                <a:lumOff val="80000"/>
              </a:schemeClr>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 name="直接箭头连接符 8"/>
          <p:cNvCxnSpPr/>
          <p:nvPr/>
        </p:nvCxnSpPr>
        <p:spPr>
          <a:xfrm flipH="1">
            <a:off x="5213985" y="3251200"/>
            <a:ext cx="2714625" cy="1113790"/>
          </a:xfrm>
          <a:prstGeom prst="straightConnector1">
            <a:avLst/>
          </a:prstGeom>
          <a:ln w="28575">
            <a:solidFill>
              <a:schemeClr val="tx1">
                <a:lumMod val="20000"/>
                <a:lumOff val="80000"/>
              </a:schemeClr>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0" name="直接箭头连接符 9"/>
          <p:cNvCxnSpPr>
            <a:stCxn id="5" idx="4"/>
            <a:endCxn id="6" idx="0"/>
          </p:cNvCxnSpPr>
          <p:nvPr/>
        </p:nvCxnSpPr>
        <p:spPr>
          <a:xfrm>
            <a:off x="9073515" y="4034790"/>
            <a:ext cx="0" cy="1784985"/>
          </a:xfrm>
          <a:prstGeom prst="straightConnector1">
            <a:avLst/>
          </a:prstGeom>
          <a:ln w="28575">
            <a:solidFill>
              <a:schemeClr val="tx1">
                <a:lumMod val="20000"/>
                <a:lumOff val="80000"/>
              </a:schemeClr>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9366250" y="4034790"/>
            <a:ext cx="0" cy="1784985"/>
          </a:xfrm>
          <a:prstGeom prst="straightConnector1">
            <a:avLst/>
          </a:prstGeom>
          <a:ln w="28575">
            <a:solidFill>
              <a:schemeClr val="tx1">
                <a:lumMod val="20000"/>
                <a:lumOff val="80000"/>
              </a:schemeClr>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2" name="直接箭头连接符 11"/>
          <p:cNvCxnSpPr/>
          <p:nvPr/>
        </p:nvCxnSpPr>
        <p:spPr>
          <a:xfrm flipH="1" flipV="1">
            <a:off x="4856480" y="5322570"/>
            <a:ext cx="3072130" cy="1715770"/>
          </a:xfrm>
          <a:prstGeom prst="straightConnector1">
            <a:avLst/>
          </a:prstGeom>
          <a:ln w="28575">
            <a:solidFill>
              <a:schemeClr val="tx1">
                <a:lumMod val="20000"/>
                <a:lumOff val="80000"/>
              </a:schemeClr>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3" name="文本框 12"/>
          <p:cNvSpPr txBox="1"/>
          <p:nvPr/>
        </p:nvSpPr>
        <p:spPr>
          <a:xfrm>
            <a:off x="5403850" y="3150235"/>
            <a:ext cx="1475105" cy="368300"/>
          </a:xfrm>
          <a:prstGeom prst="rect">
            <a:avLst/>
          </a:prstGeom>
          <a:noFill/>
        </p:spPr>
        <p:txBody>
          <a:bodyPr wrap="square" rtlCol="0">
            <a:spAutoFit/>
          </a:bodyPr>
          <a:p>
            <a:pPr algn="l"/>
            <a:r>
              <a:rPr lang="zh-CN" altLang="en-US" sz="1800" dirty="0" smtClean="0"/>
              <a:t>控制命令</a:t>
            </a:r>
            <a:endParaRPr lang="zh-CN" altLang="en-US" sz="1800" dirty="0" smtClean="0"/>
          </a:p>
        </p:txBody>
      </p:sp>
      <p:sp>
        <p:nvSpPr>
          <p:cNvPr id="14" name="文本框 13"/>
          <p:cNvSpPr txBox="1"/>
          <p:nvPr/>
        </p:nvSpPr>
        <p:spPr>
          <a:xfrm>
            <a:off x="5729605" y="3778250"/>
            <a:ext cx="1475105" cy="368300"/>
          </a:xfrm>
          <a:prstGeom prst="rect">
            <a:avLst/>
          </a:prstGeom>
          <a:noFill/>
        </p:spPr>
        <p:txBody>
          <a:bodyPr wrap="square" rtlCol="0">
            <a:spAutoFit/>
          </a:bodyPr>
          <a:p>
            <a:pPr algn="l"/>
            <a:r>
              <a:rPr lang="zh-CN" altLang="en-US" sz="1800" dirty="0" smtClean="0"/>
              <a:t>数据</a:t>
            </a:r>
            <a:endParaRPr lang="zh-CN" altLang="en-US" sz="1800" dirty="0" smtClean="0"/>
          </a:p>
        </p:txBody>
      </p:sp>
      <p:sp>
        <p:nvSpPr>
          <p:cNvPr id="15" name="文本框 14"/>
          <p:cNvSpPr txBox="1"/>
          <p:nvPr/>
        </p:nvSpPr>
        <p:spPr>
          <a:xfrm>
            <a:off x="7928610" y="4584700"/>
            <a:ext cx="1475105" cy="368300"/>
          </a:xfrm>
          <a:prstGeom prst="rect">
            <a:avLst/>
          </a:prstGeom>
          <a:noFill/>
        </p:spPr>
        <p:txBody>
          <a:bodyPr wrap="square" rtlCol="0">
            <a:spAutoFit/>
          </a:bodyPr>
          <a:p>
            <a:pPr algn="l"/>
            <a:r>
              <a:rPr lang="zh-CN" altLang="en-US" sz="1800" dirty="0" smtClean="0"/>
              <a:t>控制命令</a:t>
            </a:r>
            <a:endParaRPr lang="zh-CN" altLang="en-US" sz="1800" dirty="0" smtClean="0"/>
          </a:p>
        </p:txBody>
      </p:sp>
      <p:sp>
        <p:nvSpPr>
          <p:cNvPr id="16" name="文本框 15"/>
          <p:cNvSpPr txBox="1"/>
          <p:nvPr/>
        </p:nvSpPr>
        <p:spPr>
          <a:xfrm>
            <a:off x="9497060" y="4584700"/>
            <a:ext cx="1475105" cy="368300"/>
          </a:xfrm>
          <a:prstGeom prst="rect">
            <a:avLst/>
          </a:prstGeom>
          <a:noFill/>
        </p:spPr>
        <p:txBody>
          <a:bodyPr wrap="square" rtlCol="0">
            <a:spAutoFit/>
          </a:bodyPr>
          <a:p>
            <a:pPr algn="l"/>
            <a:r>
              <a:rPr lang="zh-CN" altLang="en-US" sz="1800" dirty="0" smtClean="0"/>
              <a:t>数据</a:t>
            </a:r>
            <a:endParaRPr lang="zh-CN" altLang="en-US" sz="1800" dirty="0" smtClean="0"/>
          </a:p>
        </p:txBody>
      </p:sp>
      <p:sp>
        <p:nvSpPr>
          <p:cNvPr id="17" name="文本框 16"/>
          <p:cNvSpPr txBox="1"/>
          <p:nvPr/>
        </p:nvSpPr>
        <p:spPr>
          <a:xfrm>
            <a:off x="6054725" y="5819775"/>
            <a:ext cx="1475105" cy="368300"/>
          </a:xfrm>
          <a:prstGeom prst="rect">
            <a:avLst/>
          </a:prstGeom>
          <a:noFill/>
        </p:spPr>
        <p:txBody>
          <a:bodyPr wrap="square" rtlCol="0">
            <a:spAutoFit/>
          </a:bodyPr>
          <a:p>
            <a:pPr algn="l"/>
            <a:r>
              <a:rPr lang="zh-CN" altLang="en-US" sz="1800" dirty="0" smtClean="0"/>
              <a:t>数据</a:t>
            </a:r>
            <a:endParaRPr lang="zh-CN" altLang="en-US" sz="1800" dirty="0" smtClean="0"/>
          </a:p>
        </p:txBody>
      </p:sp>
      <p:sp>
        <p:nvSpPr>
          <p:cNvPr id="18" name="文本框 17"/>
          <p:cNvSpPr txBox="1"/>
          <p:nvPr/>
        </p:nvSpPr>
        <p:spPr>
          <a:xfrm>
            <a:off x="5403850" y="6348730"/>
            <a:ext cx="1475105" cy="368300"/>
          </a:xfrm>
          <a:prstGeom prst="rect">
            <a:avLst/>
          </a:prstGeom>
          <a:noFill/>
        </p:spPr>
        <p:txBody>
          <a:bodyPr wrap="square" rtlCol="0">
            <a:spAutoFit/>
          </a:bodyPr>
          <a:p>
            <a:pPr algn="l"/>
            <a:r>
              <a:rPr lang="zh-CN" altLang="en-US" sz="1800" dirty="0" smtClean="0"/>
              <a:t>控制命令</a:t>
            </a:r>
            <a:endParaRPr lang="zh-CN" altLang="en-US" sz="1800" dirty="0" smtClean="0"/>
          </a:p>
        </p:txBody>
      </p:sp>
      <p:cxnSp>
        <p:nvCxnSpPr>
          <p:cNvPr id="20" name="曲线连接符 19"/>
          <p:cNvCxnSpPr>
            <a:stCxn id="5" idx="6"/>
            <a:endCxn id="6" idx="6"/>
          </p:cNvCxnSpPr>
          <p:nvPr/>
        </p:nvCxnSpPr>
        <p:spPr>
          <a:xfrm>
            <a:off x="10217785" y="2965450"/>
            <a:ext cx="3175" cy="3923665"/>
          </a:xfrm>
          <a:prstGeom prst="curvedConnector3">
            <a:avLst>
              <a:gd name="adj1" fmla="val 49720000"/>
            </a:avLst>
          </a:prstGeom>
          <a:ln w="28575">
            <a:solidFill>
              <a:schemeClr val="tx1">
                <a:lumMod val="20000"/>
                <a:lumOff val="8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748135" y="4584700"/>
            <a:ext cx="2084705" cy="460375"/>
          </a:xfrm>
          <a:prstGeom prst="rect">
            <a:avLst/>
          </a:prstGeom>
          <a:noFill/>
        </p:spPr>
        <p:txBody>
          <a:bodyPr wrap="square" rtlCol="0">
            <a:spAutoFit/>
          </a:bodyPr>
          <a:p>
            <a:pPr algn="l"/>
            <a:r>
              <a:rPr lang="zh-CN" altLang="en-US" sz="2400" dirty="0" smtClean="0"/>
              <a:t>模式转换</a:t>
            </a:r>
            <a:endParaRPr lang="zh-CN" altLang="en-US" sz="24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7607300" y="1967865"/>
            <a:ext cx="7055485" cy="6225540"/>
          </a:xfrm>
        </p:spPr>
        <p:txBody>
          <a:bodyPr/>
          <a:lstStyle/>
          <a:p>
            <a:endParaRPr lang="zh-CN" altLang="en-US" dirty="0"/>
          </a:p>
          <a:p>
            <a:r>
              <a:rPr lang="zh-CN" altLang="en-US" dirty="0"/>
              <a:t>开发的主要版本：</a:t>
            </a:r>
            <a:endParaRPr lang="zh-CN" altLang="en-US" dirty="0"/>
          </a:p>
          <a:p>
            <a:pPr lvl="2"/>
            <a:endParaRPr lang="en-US" altLang="zh-CN" dirty="0"/>
          </a:p>
          <a:p>
            <a:pPr lvl="2"/>
            <a:r>
              <a:rPr lang="en-US" altLang="zh-CN" dirty="0"/>
              <a:t>1.(GPIO</a:t>
            </a:r>
            <a:r>
              <a:rPr lang="zh-CN" altLang="en-US" dirty="0"/>
              <a:t>模式</a:t>
            </a:r>
            <a:r>
              <a:rPr lang="en-US" altLang="zh-CN" dirty="0"/>
              <a:t>)</a:t>
            </a:r>
            <a:r>
              <a:rPr lang="en-US" dirty="0"/>
              <a:t>PP + INPUT</a:t>
            </a:r>
            <a:r>
              <a:rPr lang="zh-CN" altLang="en-US" dirty="0"/>
              <a:t>，</a:t>
            </a:r>
            <a:r>
              <a:rPr lang="en-US" altLang="zh-CN" dirty="0"/>
              <a:t>While</a:t>
            </a:r>
            <a:r>
              <a:rPr lang="zh-CN" altLang="en-US" dirty="0"/>
              <a:t>循环</a:t>
            </a:r>
            <a:endParaRPr lang="zh-CN" altLang="en-US" dirty="0"/>
          </a:p>
          <a:p>
            <a:pPr lvl="2"/>
            <a:r>
              <a:rPr lang="en-US" altLang="zh-CN" dirty="0"/>
              <a:t>2.</a:t>
            </a:r>
            <a:r>
              <a:rPr lang="en-US" altLang="zh-CN" dirty="0">
                <a:sym typeface="+mn-ea"/>
              </a:rPr>
              <a:t>(GPIO</a:t>
            </a:r>
            <a:r>
              <a:rPr lang="zh-CN" altLang="en-US" dirty="0">
                <a:sym typeface="+mn-ea"/>
              </a:rPr>
              <a:t>模式</a:t>
            </a:r>
            <a:r>
              <a:rPr lang="en-US" altLang="zh-CN" dirty="0">
                <a:sym typeface="+mn-ea"/>
              </a:rPr>
              <a:t>)</a:t>
            </a:r>
            <a:r>
              <a:rPr lang="en-US" altLang="zh-CN" dirty="0"/>
              <a:t>OD + </a:t>
            </a:r>
            <a:r>
              <a:rPr lang="zh-CN" altLang="en-US" dirty="0"/>
              <a:t>中断</a:t>
            </a:r>
            <a:endParaRPr lang="zh-CN" altLang="en-US" dirty="0"/>
          </a:p>
          <a:p>
            <a:pPr lvl="2"/>
            <a:r>
              <a:rPr lang="en-US" altLang="zh-CN" dirty="0"/>
              <a:t>3.</a:t>
            </a:r>
            <a:r>
              <a:rPr lang="zh-CN" altLang="en-US" dirty="0"/>
              <a:t>中断 </a:t>
            </a:r>
            <a:r>
              <a:rPr lang="en-US" altLang="zh-CN" dirty="0"/>
              <a:t>+ UART</a:t>
            </a:r>
            <a:r>
              <a:rPr lang="zh-CN" altLang="en-US" dirty="0"/>
              <a:t>控制</a:t>
            </a:r>
            <a:endParaRPr lang="zh-CN" altLang="en-US" dirty="0"/>
          </a:p>
          <a:p>
            <a:endParaRPr lang="en-US" dirty="0"/>
          </a:p>
          <a:p>
            <a:endParaRPr lang="en-US" dirty="0"/>
          </a:p>
          <a:p>
            <a:r>
              <a:rPr lang="zh-CN" altLang="en-US" dirty="0">
                <a:sym typeface="+mn-ea"/>
              </a:rPr>
              <a:t>开发的工具和平台：</a:t>
            </a:r>
            <a:endParaRPr lang="zh-CN" altLang="en-US" dirty="0"/>
          </a:p>
          <a:p>
            <a:pPr lvl="2"/>
            <a:r>
              <a:rPr lang="en-US" dirty="0"/>
              <a:t>KEIL</a:t>
            </a:r>
            <a:endParaRPr lang="en-US" dirty="0"/>
          </a:p>
          <a:p>
            <a:pPr lvl="2"/>
            <a:r>
              <a:rPr lang="en-US" dirty="0"/>
              <a:t>STM32G070RB * 2</a:t>
            </a:r>
            <a:endParaRPr lang="en-US" dirty="0"/>
          </a:p>
          <a:p>
            <a:pPr lvl="2"/>
            <a:r>
              <a:rPr lang="en-US" altLang="zh-CN" dirty="0"/>
              <a:t>2k</a:t>
            </a:r>
            <a:r>
              <a:rPr lang="zh-CN" altLang="en-US" dirty="0"/>
              <a:t>欧电阻 </a:t>
            </a:r>
            <a:r>
              <a:rPr lang="en-US" altLang="zh-CN" dirty="0"/>
              <a:t>* 2</a:t>
            </a:r>
            <a:endParaRPr lang="en-US" altLang="zh-CN" dirty="0"/>
          </a:p>
          <a:p>
            <a:pPr lvl="2"/>
            <a:r>
              <a:rPr lang="zh-CN" altLang="en-US" dirty="0"/>
              <a:t>面包板一块</a:t>
            </a:r>
            <a:endParaRPr lang="zh-CN" altLang="en-US" dirty="0"/>
          </a:p>
          <a:p>
            <a:pPr lvl="2"/>
            <a:r>
              <a:rPr lang="zh-CN" altLang="en-US" dirty="0"/>
              <a:t>杜邦线若干</a:t>
            </a:r>
            <a:endParaRPr lang="zh-CN" altLang="en-US" dirty="0"/>
          </a:p>
        </p:txBody>
      </p:sp>
      <p:sp>
        <p:nvSpPr>
          <p:cNvPr id="2" name="Title 1"/>
          <p:cNvSpPr>
            <a:spLocks noGrp="1"/>
          </p:cNvSpPr>
          <p:nvPr>
            <p:ph type="title"/>
          </p:nvPr>
        </p:nvSpPr>
        <p:spPr/>
        <p:txBody>
          <a:bodyPr/>
          <a:lstStyle/>
          <a:p>
            <a:r>
              <a:rPr lang="zh-CN" altLang="en-US" dirty="0"/>
              <a:t>软件实现 </a:t>
            </a:r>
            <a:r>
              <a:rPr lang="en-US" altLang="zh-CN" dirty="0"/>
              <a:t>--- </a:t>
            </a:r>
            <a:r>
              <a:rPr lang="zh-CN" altLang="en-US" sz="4000" dirty="0"/>
              <a:t>概述</a:t>
            </a:r>
            <a:endParaRPr lang="zh-CN" altLang="en-US" sz="4000" dirty="0"/>
          </a:p>
        </p:txBody>
      </p:sp>
      <p:sp>
        <p:nvSpPr>
          <p:cNvPr id="4" name="Content Placeholder 2"/>
          <p:cNvSpPr>
            <a:spLocks noGrp="1"/>
          </p:cNvSpPr>
          <p:nvPr/>
        </p:nvSpPr>
        <p:spPr>
          <a:xfrm>
            <a:off x="939800" y="1967865"/>
            <a:ext cx="6000750" cy="6184900"/>
          </a:xfrm>
          <a:prstGeom prst="rect">
            <a:avLst/>
          </a:prstGeom>
        </p:spPr>
        <p:txBody>
          <a:bodyPr vert="horz" lIns="0" tIns="0" rIns="0" bIns="0" rtlCol="0">
            <a:noAutofit/>
          </a:bodyPr>
          <a:lstStyle>
            <a:lvl1pPr marL="0" indent="0" algn="l" defTabSz="812800" rtl="0" eaLnBrk="1" latinLnBrk="0" hangingPunct="1">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243205" indent="-211455" algn="l" defTabSz="812800" rtl="0" eaLnBrk="1" latinLnBrk="0" hangingPunct="1">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528955" indent="-276225" algn="l" defTabSz="812800" rtl="0" eaLnBrk="1" latinLnBrk="0" hangingPunct="1">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0" indent="0" algn="l" defTabSz="81280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4pPr>
            <a:lvl5pPr marL="0" indent="0" algn="l" defTabSz="812800" rtl="0" eaLnBrk="1" latinLnBrk="0" hangingPunct="1">
              <a:spcBef>
                <a:spcPts val="1800"/>
              </a:spcBef>
              <a:spcAft>
                <a:spcPts val="600"/>
              </a:spcAft>
              <a:buFont typeface="Arial" panose="020B0604020202020204" pitchFamily="34" charset="0"/>
              <a:buChar char="​"/>
              <a:defRPr sz="3200" b="1" kern="1200">
                <a:solidFill>
                  <a:schemeClr val="tx1"/>
                </a:solidFill>
                <a:latin typeface="+mn-lt"/>
                <a:ea typeface="+mn-ea"/>
                <a:cs typeface="+mn-cs"/>
              </a:defRPr>
            </a:lvl5pPr>
            <a:lvl6pPr marL="0" indent="0" algn="l" defTabSz="81280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6pPr>
            <a:lvl7pPr marL="0" indent="0" algn="l" defTabSz="81280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7pPr>
            <a:lvl8pPr marL="0" indent="0" algn="l" defTabSz="81280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8pPr>
            <a:lvl9pPr marL="0" indent="0" algn="l" defTabSz="812800" rtl="0" eaLnBrk="1" latinLnBrk="0" hangingPunct="1">
              <a:spcBef>
                <a:spcPts val="1800"/>
              </a:spcBef>
              <a:spcAft>
                <a:spcPts val="600"/>
              </a:spcAft>
              <a:buFont typeface="Arial" panose="020B0604020202020204" pitchFamily="34" charset="0"/>
              <a:buNone/>
              <a:defRPr sz="3200" b="1" kern="1200">
                <a:solidFill>
                  <a:schemeClr val="tx1"/>
                </a:solidFill>
                <a:latin typeface="+mn-lt"/>
                <a:ea typeface="+mn-ea"/>
                <a:cs typeface="+mn-cs"/>
              </a:defRPr>
            </a:lvl9pPr>
          </a:lstStyle>
          <a:p>
            <a:endParaRPr lang="zh-CN" altLang="en-US" dirty="0"/>
          </a:p>
          <a:p>
            <a:r>
              <a:rPr lang="zh-CN" altLang="en-US" dirty="0"/>
              <a:t>主要分为</a:t>
            </a:r>
            <a:r>
              <a:rPr lang="en-US" altLang="zh-CN" dirty="0"/>
              <a:t>4</a:t>
            </a:r>
            <a:r>
              <a:rPr lang="zh-CN" altLang="en-US" dirty="0"/>
              <a:t>个部分：</a:t>
            </a:r>
            <a:endParaRPr lang="zh-CN" altLang="en-US" dirty="0"/>
          </a:p>
          <a:p>
            <a:pPr lvl="2"/>
            <a:endParaRPr lang="en-US" altLang="zh-CN" dirty="0"/>
          </a:p>
          <a:p>
            <a:pPr lvl="2"/>
            <a:r>
              <a:rPr lang="en-US" altLang="zh-CN" dirty="0"/>
              <a:t>1.IIC</a:t>
            </a:r>
            <a:r>
              <a:rPr lang="zh-CN" altLang="en-US" dirty="0"/>
              <a:t>协议模拟（主从双模式）</a:t>
            </a:r>
            <a:endParaRPr lang="zh-CN" altLang="en-US" dirty="0"/>
          </a:p>
          <a:p>
            <a:pPr lvl="2"/>
            <a:r>
              <a:rPr lang="en-US" altLang="zh-CN" dirty="0"/>
              <a:t>2.UART</a:t>
            </a:r>
            <a:r>
              <a:rPr lang="zh-CN" altLang="en-US" dirty="0"/>
              <a:t>的</a:t>
            </a:r>
            <a:r>
              <a:rPr lang="zh-CN" altLang="en-US" dirty="0"/>
              <a:t>交互和控制</a:t>
            </a:r>
            <a:endParaRPr lang="zh-CN" altLang="en-US" dirty="0"/>
          </a:p>
          <a:p>
            <a:pPr lvl="2"/>
            <a:r>
              <a:rPr lang="en-US" altLang="zh-CN" dirty="0"/>
              <a:t>3.GPIO</a:t>
            </a:r>
            <a:r>
              <a:rPr lang="zh-CN" altLang="en-US" dirty="0"/>
              <a:t>的配置</a:t>
            </a:r>
            <a:endParaRPr lang="zh-CN" altLang="en-US" dirty="0"/>
          </a:p>
          <a:p>
            <a:pPr lvl="2"/>
            <a:r>
              <a:rPr lang="en-US" altLang="zh-CN" dirty="0"/>
              <a:t>4.UART</a:t>
            </a:r>
            <a:r>
              <a:rPr lang="zh-CN" altLang="en-US" dirty="0"/>
              <a:t>到</a:t>
            </a:r>
            <a:r>
              <a:rPr lang="en-US" altLang="zh-CN" dirty="0"/>
              <a:t>IIC</a:t>
            </a:r>
            <a:r>
              <a:rPr lang="zh-CN" altLang="en-US" dirty="0"/>
              <a:t>的信息传输</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2800" y="1840674"/>
            <a:ext cx="13728700" cy="6117336"/>
          </a:xfrm>
        </p:spPr>
        <p:txBody>
          <a:bodyPr/>
          <a:lstStyle/>
          <a:p>
            <a:endParaRPr lang="zh-CN" altLang="en-US" dirty="0"/>
          </a:p>
          <a:p>
            <a:endParaRPr lang="en-US" dirty="0"/>
          </a:p>
        </p:txBody>
      </p:sp>
      <p:sp>
        <p:nvSpPr>
          <p:cNvPr id="2" name="Title 1"/>
          <p:cNvSpPr>
            <a:spLocks noGrp="1"/>
          </p:cNvSpPr>
          <p:nvPr>
            <p:ph type="title"/>
          </p:nvPr>
        </p:nvSpPr>
        <p:spPr/>
        <p:txBody>
          <a:bodyPr/>
          <a:lstStyle/>
          <a:p>
            <a:r>
              <a:rPr lang="zh-CN" altLang="en-US" dirty="0"/>
              <a:t>软件实现 </a:t>
            </a:r>
            <a:r>
              <a:rPr lang="en-US" altLang="zh-CN" dirty="0"/>
              <a:t>--- </a:t>
            </a:r>
            <a:r>
              <a:rPr lang="zh-CN" sz="3600" dirty="0"/>
              <a:t>中断响应</a:t>
            </a:r>
            <a:endParaRPr lang="zh-CN" sz="3600" dirty="0"/>
          </a:p>
        </p:txBody>
      </p:sp>
      <p:pic>
        <p:nvPicPr>
          <p:cNvPr id="5" name="图片 4"/>
          <p:cNvPicPr>
            <a:picLocks noChangeAspect="1"/>
          </p:cNvPicPr>
          <p:nvPr>
            <p:custDataLst>
              <p:tags r:id="rId1"/>
            </p:custDataLst>
          </p:nvPr>
        </p:nvPicPr>
        <p:blipFill>
          <a:blip r:embed="rId2"/>
          <a:stretch>
            <a:fillRect/>
          </a:stretch>
        </p:blipFill>
        <p:spPr>
          <a:xfrm>
            <a:off x="981710" y="2286635"/>
            <a:ext cx="6480810" cy="4848225"/>
          </a:xfrm>
          <a:prstGeom prst="rect">
            <a:avLst/>
          </a:prstGeom>
        </p:spPr>
      </p:pic>
      <p:pic>
        <p:nvPicPr>
          <p:cNvPr id="8" name="图片 7"/>
          <p:cNvPicPr>
            <a:picLocks noChangeAspect="1"/>
          </p:cNvPicPr>
          <p:nvPr/>
        </p:nvPicPr>
        <p:blipFill>
          <a:blip r:embed="rId3"/>
          <a:stretch>
            <a:fillRect/>
          </a:stretch>
        </p:blipFill>
        <p:spPr>
          <a:xfrm>
            <a:off x="7970520" y="2076450"/>
            <a:ext cx="7329805" cy="5483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2800" y="1840674"/>
            <a:ext cx="13728700" cy="6117336"/>
          </a:xfrm>
        </p:spPr>
        <p:txBody>
          <a:bodyPr/>
          <a:lstStyle/>
          <a:p>
            <a:endParaRPr lang="zh-CN" altLang="en-US" dirty="0"/>
          </a:p>
          <a:p>
            <a:endParaRPr lang="en-US" dirty="0"/>
          </a:p>
        </p:txBody>
      </p:sp>
      <p:sp>
        <p:nvSpPr>
          <p:cNvPr id="2" name="Title 1"/>
          <p:cNvSpPr>
            <a:spLocks noGrp="1"/>
          </p:cNvSpPr>
          <p:nvPr>
            <p:ph type="title"/>
          </p:nvPr>
        </p:nvSpPr>
        <p:spPr/>
        <p:txBody>
          <a:bodyPr/>
          <a:lstStyle/>
          <a:p>
            <a:r>
              <a:rPr lang="zh-CN" altLang="en-US" dirty="0"/>
              <a:t>软件实现 </a:t>
            </a:r>
            <a:r>
              <a:rPr lang="en-US" altLang="zh-CN" dirty="0"/>
              <a:t>--- </a:t>
            </a:r>
            <a:r>
              <a:rPr lang="en-US" altLang="zh-CN" sz="3600" dirty="0"/>
              <a:t>Start </a:t>
            </a:r>
            <a:r>
              <a:rPr lang="zh-CN" altLang="en-US" sz="3600" dirty="0"/>
              <a:t>信号</a:t>
            </a:r>
            <a:endParaRPr lang="zh-CN" altLang="en-US" sz="3600" dirty="0"/>
          </a:p>
        </p:txBody>
      </p:sp>
      <p:pic>
        <p:nvPicPr>
          <p:cNvPr id="5" name="图片 4"/>
          <p:cNvPicPr>
            <a:picLocks noChangeAspect="1"/>
          </p:cNvPicPr>
          <p:nvPr/>
        </p:nvPicPr>
        <p:blipFill>
          <a:blip r:embed="rId1"/>
          <a:stretch>
            <a:fillRect/>
          </a:stretch>
        </p:blipFill>
        <p:spPr>
          <a:xfrm>
            <a:off x="690880" y="2287270"/>
            <a:ext cx="6984365" cy="5224780"/>
          </a:xfrm>
          <a:prstGeom prst="rect">
            <a:avLst/>
          </a:prstGeom>
        </p:spPr>
      </p:pic>
      <p:pic>
        <p:nvPicPr>
          <p:cNvPr id="6" name="图片 5"/>
          <p:cNvPicPr>
            <a:picLocks noChangeAspect="1"/>
          </p:cNvPicPr>
          <p:nvPr/>
        </p:nvPicPr>
        <p:blipFill>
          <a:blip r:embed="rId2"/>
          <a:stretch>
            <a:fillRect/>
          </a:stretch>
        </p:blipFill>
        <p:spPr>
          <a:xfrm>
            <a:off x="8138795" y="2246630"/>
            <a:ext cx="7092950" cy="5306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2800" y="1840674"/>
            <a:ext cx="13728700" cy="6117336"/>
          </a:xfrm>
        </p:spPr>
        <p:txBody>
          <a:bodyPr/>
          <a:lstStyle/>
          <a:p>
            <a:endParaRPr lang="zh-CN" altLang="en-US" dirty="0"/>
          </a:p>
          <a:p>
            <a:endParaRPr lang="en-US" dirty="0"/>
          </a:p>
          <a:p>
            <a:endParaRPr lang="en-US" dirty="0"/>
          </a:p>
        </p:txBody>
      </p:sp>
      <p:sp>
        <p:nvSpPr>
          <p:cNvPr id="2" name="Title 1"/>
          <p:cNvSpPr>
            <a:spLocks noGrp="1"/>
          </p:cNvSpPr>
          <p:nvPr>
            <p:ph type="title"/>
          </p:nvPr>
        </p:nvSpPr>
        <p:spPr/>
        <p:txBody>
          <a:bodyPr/>
          <a:lstStyle/>
          <a:p>
            <a:r>
              <a:rPr lang="zh-CN" altLang="en-US" dirty="0"/>
              <a:t>软件实现 </a:t>
            </a:r>
            <a:r>
              <a:rPr lang="en-US" altLang="zh-CN" dirty="0"/>
              <a:t>--- </a:t>
            </a:r>
            <a:r>
              <a:rPr lang="zh-CN" altLang="en-US" sz="4000" dirty="0"/>
              <a:t>电平上升速度</a:t>
            </a:r>
            <a:endParaRPr lang="zh-CN" altLang="en-US" sz="4000" dirty="0"/>
          </a:p>
        </p:txBody>
      </p:sp>
      <p:pic>
        <p:nvPicPr>
          <p:cNvPr id="8" name="图片 7"/>
          <p:cNvPicPr>
            <a:picLocks noChangeAspect="1"/>
          </p:cNvPicPr>
          <p:nvPr>
            <p:custDataLst>
              <p:tags r:id="rId1"/>
            </p:custDataLst>
          </p:nvPr>
        </p:nvPicPr>
        <p:blipFill>
          <a:blip r:embed="rId2"/>
          <a:stretch>
            <a:fillRect/>
          </a:stretch>
        </p:blipFill>
        <p:spPr>
          <a:xfrm>
            <a:off x="1337945" y="2157730"/>
            <a:ext cx="7329805" cy="5483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2800" y="1840674"/>
            <a:ext cx="13728700" cy="6117336"/>
          </a:xfrm>
        </p:spPr>
        <p:txBody>
          <a:bodyPr/>
          <a:lstStyle/>
          <a:p>
            <a:endParaRPr lang="zh-CN" altLang="en-US" dirty="0"/>
          </a:p>
          <a:p>
            <a:r>
              <a:rPr lang="zh-CN" altLang="en-US" dirty="0"/>
              <a:t>主要分为</a:t>
            </a:r>
            <a:r>
              <a:rPr lang="en-US" altLang="zh-CN" dirty="0"/>
              <a:t>4</a:t>
            </a:r>
            <a:r>
              <a:rPr lang="zh-CN" altLang="en-US" dirty="0"/>
              <a:t>个部分：</a:t>
            </a:r>
            <a:endParaRPr lang="zh-CN" altLang="en-US" dirty="0"/>
          </a:p>
          <a:p>
            <a:pPr lvl="2"/>
            <a:endParaRPr lang="en-US" altLang="zh-CN" dirty="0"/>
          </a:p>
          <a:p>
            <a:pPr lvl="2"/>
            <a:r>
              <a:rPr lang="en-US" altLang="zh-CN" dirty="0"/>
              <a:t>1.IIC</a:t>
            </a:r>
            <a:r>
              <a:rPr lang="zh-CN" altLang="en-US" dirty="0"/>
              <a:t>协议模拟（主从双模式）</a:t>
            </a:r>
            <a:endParaRPr lang="zh-CN" altLang="en-US" dirty="0"/>
          </a:p>
          <a:p>
            <a:pPr lvl="2"/>
            <a:r>
              <a:rPr lang="en-US" altLang="zh-CN" dirty="0"/>
              <a:t>2.UART</a:t>
            </a:r>
            <a:r>
              <a:rPr lang="zh-CN" altLang="en-US" dirty="0"/>
              <a:t>实现交互和控制</a:t>
            </a:r>
            <a:endParaRPr lang="zh-CN" altLang="en-US" dirty="0"/>
          </a:p>
          <a:p>
            <a:pPr lvl="2"/>
            <a:r>
              <a:rPr lang="en-US" altLang="zh-CN" dirty="0"/>
              <a:t>3.GPIO</a:t>
            </a:r>
            <a:r>
              <a:rPr lang="zh-CN" altLang="en-US" dirty="0"/>
              <a:t>的配置</a:t>
            </a:r>
            <a:endParaRPr lang="zh-CN" altLang="en-US" dirty="0"/>
          </a:p>
          <a:p>
            <a:pPr lvl="2"/>
            <a:r>
              <a:rPr lang="en-US" altLang="zh-CN" dirty="0"/>
              <a:t>4.UART</a:t>
            </a:r>
            <a:r>
              <a:rPr lang="zh-CN" altLang="en-US" dirty="0"/>
              <a:t>到</a:t>
            </a:r>
            <a:r>
              <a:rPr lang="en-US" altLang="zh-CN" dirty="0"/>
              <a:t>IIC</a:t>
            </a:r>
            <a:r>
              <a:rPr lang="zh-CN" altLang="en-US" dirty="0"/>
              <a:t>的信息传输</a:t>
            </a:r>
            <a:endParaRPr lang="en-US" dirty="0"/>
          </a:p>
          <a:p>
            <a:endParaRPr lang="en-US" dirty="0"/>
          </a:p>
        </p:txBody>
      </p:sp>
      <p:sp>
        <p:nvSpPr>
          <p:cNvPr id="2" name="Title 1"/>
          <p:cNvSpPr>
            <a:spLocks noGrp="1"/>
          </p:cNvSpPr>
          <p:nvPr>
            <p:ph type="title"/>
          </p:nvPr>
        </p:nvSpPr>
        <p:spPr/>
        <p:txBody>
          <a:bodyPr/>
          <a:lstStyle/>
          <a:p>
            <a:r>
              <a:rPr lang="zh-CN" altLang="en-US" dirty="0"/>
              <a:t>软件实现 </a:t>
            </a:r>
            <a:r>
              <a:rPr lang="en-US" altLang="zh-CN" dirty="0"/>
              <a:t>--- </a:t>
            </a:r>
            <a:r>
              <a:rPr lang="zh-CN" altLang="en-US" sz="3600" dirty="0"/>
              <a:t>仲裁</a:t>
            </a:r>
            <a:endParaRPr lang="zh-CN" altLang="en-US" sz="3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2800" y="1840674"/>
            <a:ext cx="13728700" cy="6117336"/>
          </a:xfrm>
        </p:spPr>
        <p:txBody>
          <a:bodyPr/>
          <a:lstStyle/>
          <a:p>
            <a:endParaRPr lang="zh-CN" altLang="en-US" dirty="0"/>
          </a:p>
          <a:p>
            <a:endParaRPr lang="en-US" dirty="0"/>
          </a:p>
        </p:txBody>
      </p:sp>
      <p:sp>
        <p:nvSpPr>
          <p:cNvPr id="2" name="Title 1"/>
          <p:cNvSpPr>
            <a:spLocks noGrp="1"/>
          </p:cNvSpPr>
          <p:nvPr>
            <p:ph type="title"/>
          </p:nvPr>
        </p:nvSpPr>
        <p:spPr/>
        <p:txBody>
          <a:bodyPr/>
          <a:lstStyle/>
          <a:p>
            <a:r>
              <a:rPr lang="zh-CN" altLang="en-US" dirty="0"/>
              <a:t>软件实现 </a:t>
            </a:r>
            <a:r>
              <a:rPr lang="en-US" altLang="zh-CN" dirty="0"/>
              <a:t>--- </a:t>
            </a:r>
            <a:r>
              <a:rPr lang="zh-CN" altLang="en-US" sz="3600" dirty="0"/>
              <a:t>瑕疵和未实现部分</a:t>
            </a:r>
            <a:endParaRPr lang="zh-CN" altLang="en-US" sz="3600" dirty="0"/>
          </a:p>
        </p:txBody>
      </p:sp>
      <p:pic>
        <p:nvPicPr>
          <p:cNvPr id="4" name="图片 3"/>
          <p:cNvPicPr>
            <a:picLocks noChangeAspect="1"/>
          </p:cNvPicPr>
          <p:nvPr/>
        </p:nvPicPr>
        <p:blipFill>
          <a:blip r:embed="rId1"/>
          <a:stretch>
            <a:fillRect/>
          </a:stretch>
        </p:blipFill>
        <p:spPr>
          <a:xfrm>
            <a:off x="1228725" y="1921510"/>
            <a:ext cx="7382510" cy="5522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57720" y="2046848"/>
            <a:ext cx="7125551" cy="2717253"/>
          </a:xfrm>
        </p:spPr>
        <p:txBody>
          <a:bodyPr/>
          <a:lstStyle/>
          <a:p>
            <a:r>
              <a:rPr lang="en-US" altLang="zh-CN" dirty="0"/>
              <a:t>I2C Protocol Introduction</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2800" y="1840674"/>
            <a:ext cx="13728700" cy="6117336"/>
          </a:xfrm>
        </p:spPr>
        <p:txBody>
          <a:bodyPr/>
          <a:lstStyle/>
          <a:p>
            <a:endParaRPr lang="zh-CN" altLang="en-US" dirty="0"/>
          </a:p>
          <a:p>
            <a:r>
              <a:rPr lang="zh-CN" altLang="en-US" dirty="0"/>
              <a:t>忙等待</a:t>
            </a:r>
            <a:endParaRPr lang="zh-CN" altLang="en-US" dirty="0"/>
          </a:p>
        </p:txBody>
      </p:sp>
      <p:sp>
        <p:nvSpPr>
          <p:cNvPr id="2" name="Title 1"/>
          <p:cNvSpPr>
            <a:spLocks noGrp="1"/>
          </p:cNvSpPr>
          <p:nvPr>
            <p:ph type="title"/>
          </p:nvPr>
        </p:nvSpPr>
        <p:spPr/>
        <p:txBody>
          <a:bodyPr/>
          <a:lstStyle/>
          <a:p>
            <a:r>
              <a:rPr lang="zh-CN" altLang="en-US" dirty="0"/>
              <a:t>软件实现 </a:t>
            </a:r>
            <a:r>
              <a:rPr lang="en-US" altLang="zh-CN" dirty="0"/>
              <a:t>--- </a:t>
            </a:r>
            <a:r>
              <a:rPr lang="zh-CN" altLang="en-US" dirty="0"/>
              <a:t>未实现部分</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52739" y="3553368"/>
            <a:ext cx="8631729" cy="4508353"/>
          </a:xfrm>
        </p:spPr>
        <p:txBody>
          <a:bodyPr/>
          <a:lstStyle/>
          <a:p>
            <a:r>
              <a:rPr lang="en-US" dirty="0"/>
              <a:t>Closing statement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I2C Introduction</a:t>
            </a:r>
            <a:endParaRPr lang="en-US" dirty="0"/>
          </a:p>
        </p:txBody>
      </p:sp>
      <p:sp>
        <p:nvSpPr>
          <p:cNvPr id="3" name="Content Placeholder 2"/>
          <p:cNvSpPr>
            <a:spLocks noGrp="1"/>
          </p:cNvSpPr>
          <p:nvPr>
            <p:ph sz="quarter" idx="10"/>
          </p:nvPr>
        </p:nvSpPr>
        <p:spPr>
          <a:xfrm>
            <a:off x="812800" y="1841499"/>
            <a:ext cx="14630400" cy="5740401"/>
          </a:xfrm>
        </p:spPr>
        <p:txBody>
          <a:bodyPr/>
          <a:lstStyle/>
          <a:p>
            <a:endParaRPr lang="en-US" dirty="0"/>
          </a:p>
          <a:p>
            <a:r>
              <a:rPr lang="en-US" dirty="0"/>
              <a:t>The I2C-bus is a de facto world standard that is now implemented in over 1000 different</a:t>
            </a:r>
            <a:endParaRPr lang="en-US" dirty="0"/>
          </a:p>
          <a:p>
            <a:r>
              <a:rPr lang="en-US" dirty="0"/>
              <a:t>ICs manufactured by more than 50 companies. Additionally, the versatile I2C-bus is used</a:t>
            </a:r>
            <a:endParaRPr lang="en-US" dirty="0"/>
          </a:p>
          <a:p>
            <a:r>
              <a:rPr lang="en-US" dirty="0"/>
              <a:t>in various control architectures such as System Management Bus (</a:t>
            </a:r>
            <a:r>
              <a:rPr lang="en-US" dirty="0" err="1"/>
              <a:t>SMBus</a:t>
            </a:r>
            <a:r>
              <a:rPr lang="en-US" dirty="0"/>
              <a:t>), Power</a:t>
            </a:r>
            <a:endParaRPr lang="en-US" dirty="0"/>
          </a:p>
          <a:p>
            <a:r>
              <a:rPr lang="en-US" dirty="0"/>
              <a:t>Management Bus (</a:t>
            </a:r>
            <a:r>
              <a:rPr lang="en-US" dirty="0" err="1"/>
              <a:t>PMBus</a:t>
            </a:r>
            <a:r>
              <a:rPr lang="en-US" dirty="0"/>
              <a:t>), Intelligent Platform Management Interface (IPMI), Display</a:t>
            </a:r>
            <a:endParaRPr lang="en-US" dirty="0"/>
          </a:p>
          <a:p>
            <a:r>
              <a:rPr lang="en-US" dirty="0"/>
              <a:t>Data Channel (DDC) and Advanced Telecom Computing Architecture (ATCA).</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I2C </a:t>
            </a:r>
            <a:r>
              <a:rPr lang="en-US" altLang="zh-CN" dirty="0"/>
              <a:t>bus </a:t>
            </a:r>
            <a:r>
              <a:rPr lang="en-US" altLang="zh-CN" dirty="0" err="1"/>
              <a:t>featrues</a:t>
            </a:r>
            <a:endParaRPr lang="en-US" dirty="0"/>
          </a:p>
        </p:txBody>
      </p:sp>
      <p:sp>
        <p:nvSpPr>
          <p:cNvPr id="3" name="Content Placeholder 2"/>
          <p:cNvSpPr>
            <a:spLocks noGrp="1"/>
          </p:cNvSpPr>
          <p:nvPr>
            <p:ph sz="quarter" idx="10"/>
          </p:nvPr>
        </p:nvSpPr>
        <p:spPr>
          <a:xfrm>
            <a:off x="812800" y="1841499"/>
            <a:ext cx="14630400" cy="6278919"/>
          </a:xfrm>
        </p:spPr>
        <p:txBody>
          <a:bodyPr/>
          <a:lstStyle/>
          <a:p>
            <a:r>
              <a:rPr lang="en-US" dirty="0"/>
              <a:t>I2C is a serial protocol for two-wire interface to connect low-speed devices like microcontrollers, EEPROMs, A/D and D/A converters, I/O interfaces and other similar peripherals in embedded systems. It was invented by Philips and now it is used by almost all major IC manufacturers. Each I2C slave device needs an address – they must still be obtained from NXP (formerly Philips semiconductors).</a:t>
            </a:r>
            <a:endParaRPr lang="en-US" dirty="0"/>
          </a:p>
          <a:p>
            <a:endParaRPr lang="en-US"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48573" y="4826000"/>
            <a:ext cx="9158854" cy="2844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I2C bus </a:t>
            </a:r>
            <a:r>
              <a:rPr lang="en-US" dirty="0" err="1"/>
              <a:t>featrues</a:t>
            </a:r>
            <a:endParaRPr lang="en-US" dirty="0"/>
          </a:p>
        </p:txBody>
      </p:sp>
      <p:sp>
        <p:nvSpPr>
          <p:cNvPr id="3" name="Content Placeholder 2"/>
          <p:cNvSpPr>
            <a:spLocks noGrp="1"/>
          </p:cNvSpPr>
          <p:nvPr>
            <p:ph sz="quarter" idx="10"/>
          </p:nvPr>
        </p:nvSpPr>
        <p:spPr/>
        <p:txBody>
          <a:bodyPr/>
          <a:lstStyle/>
          <a:p>
            <a:r>
              <a:rPr lang="en-US" altLang="zh-CN" dirty="0"/>
              <a:t>Here are some of the features of the I2C-bus:</a:t>
            </a:r>
            <a:endParaRPr lang="en-US" altLang="zh-CN" dirty="0"/>
          </a:p>
          <a:p>
            <a:r>
              <a:rPr lang="en-US" altLang="zh-CN" b="1" dirty="0"/>
              <a:t>• </a:t>
            </a:r>
            <a:r>
              <a:rPr lang="en-US" altLang="zh-CN" dirty="0"/>
              <a:t>Only two bus lines are required; a serial data line (SDA) and a serial clock line (SCL).</a:t>
            </a:r>
            <a:endParaRPr lang="en-US" altLang="zh-CN" dirty="0"/>
          </a:p>
          <a:p>
            <a:r>
              <a:rPr lang="en-US" altLang="zh-CN" b="1" dirty="0"/>
              <a:t>• </a:t>
            </a:r>
            <a:r>
              <a:rPr lang="en-US" altLang="zh-CN" dirty="0"/>
              <a:t>Each device connected to the bus is software addressable by a unique address and</a:t>
            </a:r>
            <a:endParaRPr lang="en-US" altLang="zh-CN" dirty="0"/>
          </a:p>
          <a:p>
            <a:r>
              <a:rPr lang="en-US" altLang="zh-CN" dirty="0"/>
              <a:t>s</a:t>
            </a:r>
            <a:r>
              <a:rPr lang="en-US" altLang="zh-CN" dirty="0">
                <a:sym typeface="+mn-ea"/>
              </a:rPr>
              <a:t>mple master/slave relationships exist at all times; masters can operate as</a:t>
            </a:r>
            <a:endParaRPr lang="en-US" altLang="zh-CN" dirty="0"/>
          </a:p>
          <a:p>
            <a:r>
              <a:rPr lang="en-US" altLang="zh-CN" dirty="0">
                <a:sym typeface="+mn-ea"/>
              </a:rPr>
              <a:t>master-transmitters or as master-receivers.</a:t>
            </a:r>
            <a:endParaRPr lang="en-US" altLang="zh-CN" dirty="0"/>
          </a:p>
          <a:p>
            <a:r>
              <a:rPr lang="en-US" altLang="zh-CN" dirty="0"/>
              <a:t>i</a:t>
            </a:r>
            <a:r>
              <a:rPr lang="en-US" altLang="zh-CN" b="1" dirty="0"/>
              <a:t>• </a:t>
            </a:r>
            <a:r>
              <a:rPr lang="en-US" altLang="zh-CN" dirty="0"/>
              <a:t>It is a true multi-master bus including collision detection and arbitration to prevent data</a:t>
            </a:r>
            <a:endParaRPr lang="en-US" altLang="zh-CN" dirty="0"/>
          </a:p>
          <a:p>
            <a:r>
              <a:rPr lang="en-US" altLang="zh-CN" dirty="0"/>
              <a:t>corruption if two or more masters simultaneously initiate data transfer.</a:t>
            </a:r>
            <a:endParaRPr lang="en-US" altLang="zh-CN" dirty="0"/>
          </a:p>
          <a:p>
            <a:r>
              <a:rPr lang="en-US" altLang="zh-CN" b="1" dirty="0"/>
              <a:t>• </a:t>
            </a:r>
            <a:r>
              <a:rPr lang="en-US" altLang="zh-CN" dirty="0"/>
              <a:t>Serial, 8-bit oriented, bidirectional data transfers can be made at up to 100 </a:t>
            </a:r>
            <a:r>
              <a:rPr lang="en-US" altLang="zh-CN" dirty="0" err="1"/>
              <a:t>kbit</a:t>
            </a:r>
            <a:r>
              <a:rPr lang="en-US" altLang="zh-CN" dirty="0"/>
              <a:t>/s in</a:t>
            </a:r>
            <a:endParaRPr lang="en-US" altLang="zh-CN" dirty="0"/>
          </a:p>
          <a:p>
            <a:r>
              <a:rPr lang="en-US" altLang="zh-CN" dirty="0"/>
              <a:t>the Standard-mode, up to 400 </a:t>
            </a:r>
            <a:r>
              <a:rPr lang="en-US" altLang="zh-CN" dirty="0" err="1"/>
              <a:t>kbit</a:t>
            </a:r>
            <a:r>
              <a:rPr lang="en-US" altLang="zh-CN" dirty="0"/>
              <a:t>/s in the Fast-mode, up to 1 Mbit/s in Fast-mode</a:t>
            </a:r>
            <a:endParaRPr lang="en-US" altLang="zh-CN" dirty="0"/>
          </a:p>
          <a:p>
            <a:r>
              <a:rPr lang="en-US" altLang="zh-CN" dirty="0"/>
              <a:t>Plus, or up to 3.4 Mbit/s in the High-speed mode.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813816" y="1837944"/>
            <a:ext cx="14485324" cy="5681972"/>
          </a:xfrm>
        </p:spPr>
        <p:txBody>
          <a:bodyPr/>
          <a:lstStyle/>
          <a:p>
            <a:r>
              <a:rPr lang="en-US" altLang="zh-CN" dirty="0"/>
              <a:t>Originally, the I2C-bus was limited to 100 </a:t>
            </a:r>
            <a:r>
              <a:rPr lang="en-US" altLang="zh-CN" dirty="0" err="1"/>
              <a:t>kbit</a:t>
            </a:r>
            <a:r>
              <a:rPr lang="en-US" altLang="zh-CN" dirty="0"/>
              <a:t>/s operation. Over time there have been</a:t>
            </a:r>
            <a:endParaRPr lang="en-US" altLang="zh-CN" dirty="0"/>
          </a:p>
          <a:p>
            <a:r>
              <a:rPr lang="en-US" altLang="zh-CN" dirty="0"/>
              <a:t>several additions to the specification so that there are now five operating speed</a:t>
            </a:r>
            <a:endParaRPr lang="en-US" altLang="zh-CN" dirty="0"/>
          </a:p>
          <a:p>
            <a:r>
              <a:rPr lang="en-US" altLang="zh-CN" dirty="0"/>
              <a:t>categories. Standard-mode, Fast-mode (</a:t>
            </a:r>
            <a:r>
              <a:rPr lang="en-US" altLang="zh-CN" dirty="0" err="1"/>
              <a:t>Fm</a:t>
            </a:r>
            <a:r>
              <a:rPr lang="en-US" altLang="zh-CN" dirty="0"/>
              <a:t>), Fast-mode Plus (</a:t>
            </a:r>
            <a:r>
              <a:rPr lang="en-US" altLang="zh-CN" dirty="0" err="1"/>
              <a:t>Fm</a:t>
            </a:r>
            <a:r>
              <a:rPr lang="en-US" altLang="zh-CN" dirty="0"/>
              <a:t>+), and High-speed</a:t>
            </a:r>
            <a:endParaRPr lang="en-US" altLang="zh-CN" dirty="0"/>
          </a:p>
          <a:p>
            <a:r>
              <a:rPr lang="en-US" altLang="zh-CN" dirty="0"/>
              <a:t>mode (Hs-mode) devices are downward-compatible — any device may be operated at a</a:t>
            </a:r>
            <a:endParaRPr lang="en-US" altLang="zh-CN" dirty="0"/>
          </a:p>
          <a:p>
            <a:r>
              <a:rPr lang="en-US" altLang="zh-CN" dirty="0"/>
              <a:t>lower bus speed. Ultra Fast-mode devices are not compatible with previous versions</a:t>
            </a:r>
            <a:endParaRPr lang="en-US" altLang="zh-CN" dirty="0"/>
          </a:p>
          <a:p>
            <a:r>
              <a:rPr lang="en-US" altLang="zh-CN" dirty="0"/>
              <a:t>since the bus is unidirectional.</a:t>
            </a:r>
            <a:endParaRPr lang="en-US" altLang="zh-CN" dirty="0"/>
          </a:p>
          <a:p>
            <a:pPr lvl="1"/>
            <a:r>
              <a:rPr lang="en-US" altLang="zh-CN" dirty="0"/>
              <a:t>Bidirectional bus:</a:t>
            </a:r>
            <a:endParaRPr lang="en-US" altLang="zh-CN" dirty="0"/>
          </a:p>
          <a:p>
            <a:pPr lvl="2"/>
            <a:r>
              <a:rPr lang="en-US" altLang="zh-CN" b="1" dirty="0"/>
              <a:t>Standard-mode (</a:t>
            </a:r>
            <a:r>
              <a:rPr lang="en-US" altLang="zh-CN" b="1" dirty="0" err="1"/>
              <a:t>Sm</a:t>
            </a:r>
            <a:r>
              <a:rPr lang="en-US" altLang="zh-CN" b="1" dirty="0"/>
              <a:t>)</a:t>
            </a:r>
            <a:r>
              <a:rPr lang="en-US" altLang="zh-CN" dirty="0"/>
              <a:t>, with a bit rate up to 100 </a:t>
            </a:r>
            <a:r>
              <a:rPr lang="en-US" altLang="zh-CN" dirty="0" err="1"/>
              <a:t>kbit</a:t>
            </a:r>
            <a:r>
              <a:rPr lang="en-US" altLang="zh-CN" dirty="0"/>
              <a:t>/s</a:t>
            </a:r>
            <a:endParaRPr lang="en-US" altLang="zh-CN" dirty="0"/>
          </a:p>
          <a:p>
            <a:pPr lvl="2"/>
            <a:r>
              <a:rPr lang="en-US" altLang="zh-CN" b="1" dirty="0"/>
              <a:t>Fast-mode (</a:t>
            </a:r>
            <a:r>
              <a:rPr lang="en-US" altLang="zh-CN" b="1" dirty="0" err="1"/>
              <a:t>Fm</a:t>
            </a:r>
            <a:r>
              <a:rPr lang="en-US" altLang="zh-CN" dirty="0"/>
              <a:t>), with a bit rate up to 400 </a:t>
            </a:r>
            <a:r>
              <a:rPr lang="en-US" altLang="zh-CN" dirty="0" err="1"/>
              <a:t>kbit</a:t>
            </a:r>
            <a:r>
              <a:rPr lang="en-US" altLang="zh-CN" dirty="0"/>
              <a:t>/s</a:t>
            </a:r>
            <a:endParaRPr lang="en-US" altLang="zh-CN" dirty="0"/>
          </a:p>
          <a:p>
            <a:pPr lvl="2"/>
            <a:r>
              <a:rPr lang="en-US" altLang="zh-CN" b="1" dirty="0"/>
              <a:t>Fast-mode Plus (</a:t>
            </a:r>
            <a:r>
              <a:rPr lang="en-US" altLang="zh-CN" b="1" dirty="0" err="1"/>
              <a:t>Fm</a:t>
            </a:r>
            <a:r>
              <a:rPr lang="en-US" altLang="zh-CN" b="1" dirty="0"/>
              <a:t>+)</a:t>
            </a:r>
            <a:r>
              <a:rPr lang="en-US" altLang="zh-CN" dirty="0"/>
              <a:t>,</a:t>
            </a:r>
            <a:r>
              <a:rPr lang="en-US" altLang="zh-CN" b="1" dirty="0"/>
              <a:t> </a:t>
            </a:r>
            <a:r>
              <a:rPr lang="en-US" altLang="zh-CN" dirty="0"/>
              <a:t>with a bit rate up to 1 Mbit/s</a:t>
            </a:r>
            <a:endParaRPr lang="en-US" altLang="zh-CN" dirty="0"/>
          </a:p>
          <a:p>
            <a:pPr lvl="2"/>
            <a:r>
              <a:rPr lang="en-US" altLang="zh-CN" b="1" dirty="0"/>
              <a:t>High-speed mode (Hs-mode), </a:t>
            </a:r>
            <a:r>
              <a:rPr lang="en-US" altLang="zh-CN" dirty="0"/>
              <a:t>with a bit rate up to 3.4 Mbit/s.	</a:t>
            </a:r>
            <a:endParaRPr lang="en-US" altLang="zh-CN" dirty="0"/>
          </a:p>
          <a:p>
            <a:pPr lvl="1"/>
            <a:r>
              <a:rPr lang="en-US" altLang="zh-CN" dirty="0"/>
              <a:t>Unidirectional bus:</a:t>
            </a:r>
            <a:endParaRPr lang="en-US" altLang="zh-CN" dirty="0"/>
          </a:p>
          <a:p>
            <a:pPr lvl="2"/>
            <a:r>
              <a:rPr lang="en-US" altLang="zh-CN" b="1" dirty="0"/>
              <a:t>Ultra Fast-mode (</a:t>
            </a:r>
            <a:r>
              <a:rPr lang="en-US" altLang="zh-CN" b="1" dirty="0" err="1"/>
              <a:t>UFm</a:t>
            </a:r>
            <a:r>
              <a:rPr lang="en-US" altLang="zh-CN" b="1" dirty="0"/>
              <a:t>)</a:t>
            </a:r>
            <a:r>
              <a:rPr lang="en-US" altLang="zh-CN" dirty="0"/>
              <a:t>, with a bit rate up to 5 Mbit/s</a:t>
            </a:r>
            <a:endParaRPr lang="en-US" altLang="zh-CN" dirty="0"/>
          </a:p>
        </p:txBody>
      </p:sp>
      <p:sp>
        <p:nvSpPr>
          <p:cNvPr id="2" name="Title 1"/>
          <p:cNvSpPr>
            <a:spLocks noGrp="1"/>
          </p:cNvSpPr>
          <p:nvPr>
            <p:ph type="title"/>
          </p:nvPr>
        </p:nvSpPr>
        <p:spPr/>
        <p:txBody>
          <a:bodyPr/>
          <a:lstStyle/>
          <a:p>
            <a:r>
              <a:rPr lang="en-US" altLang="zh-CN" dirty="0"/>
              <a:t>I2C bus speed</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813816" y="1837944"/>
            <a:ext cx="14485324" cy="5681972"/>
          </a:xfrm>
        </p:spPr>
        <p:txBody>
          <a:bodyPr/>
          <a:lstStyle/>
          <a:p>
            <a:r>
              <a:rPr lang="en-US" altLang="zh-CN" dirty="0"/>
              <a:t>The data on the SDA line must be stable during the HIGH period of the clock. The HIGH</a:t>
            </a:r>
            <a:endParaRPr lang="en-US" altLang="zh-CN" dirty="0"/>
          </a:p>
          <a:p>
            <a:r>
              <a:rPr lang="en-US" altLang="zh-CN" dirty="0"/>
              <a:t>or LOW state of the data line can only change when the clock signal on the SCL line is</a:t>
            </a:r>
            <a:endParaRPr lang="en-US" altLang="zh-CN" dirty="0"/>
          </a:p>
          <a:p>
            <a:r>
              <a:rPr lang="en-US" altLang="zh-CN" dirty="0"/>
              <a:t>LOW. One clock pulse is generated for each data bit transferred.</a:t>
            </a:r>
            <a:endParaRPr lang="en-US" altLang="zh-CN" dirty="0"/>
          </a:p>
        </p:txBody>
      </p:sp>
      <p:sp>
        <p:nvSpPr>
          <p:cNvPr id="2" name="Title 1"/>
          <p:cNvSpPr>
            <a:spLocks noGrp="1"/>
          </p:cNvSpPr>
          <p:nvPr>
            <p:ph type="title"/>
          </p:nvPr>
        </p:nvSpPr>
        <p:spPr/>
        <p:txBody>
          <a:bodyPr/>
          <a:lstStyle/>
          <a:p>
            <a:r>
              <a:rPr lang="en-US" altLang="zh-CN" dirty="0"/>
              <a:t>SDA and SCL level</a:t>
            </a:r>
            <a:endParaRPr lang="en-US" dirty="0"/>
          </a:p>
        </p:txBody>
      </p:sp>
      <p:grpSp>
        <p:nvGrpSpPr>
          <p:cNvPr id="6" name="Group 5"/>
          <p:cNvGrpSpPr/>
          <p:nvPr/>
        </p:nvGrpSpPr>
        <p:grpSpPr>
          <a:xfrm>
            <a:off x="1918330" y="4385028"/>
            <a:ext cx="11353170" cy="2921028"/>
            <a:chOff x="3901900" y="4152872"/>
            <a:chExt cx="8745695" cy="2921028"/>
          </a:xfrm>
        </p:grpSpPr>
        <p:pic>
          <p:nvPicPr>
            <p:cNvPr id="3" name="Picture 2"/>
            <p:cNvPicPr>
              <a:picLocks noChangeAspect="1"/>
            </p:cNvPicPr>
            <p:nvPr/>
          </p:nvPicPr>
          <p:blipFill>
            <a:blip r:embed="rId1"/>
            <a:stretch>
              <a:fillRect/>
            </a:stretch>
          </p:blipFill>
          <p:spPr>
            <a:xfrm>
              <a:off x="3901900" y="4152872"/>
              <a:ext cx="8745695" cy="2921028"/>
            </a:xfrm>
            <a:prstGeom prst="rect">
              <a:avLst/>
            </a:prstGeom>
          </p:spPr>
        </p:pic>
        <p:sp>
          <p:nvSpPr>
            <p:cNvPr id="5" name="TextBox 4"/>
            <p:cNvSpPr txBox="1"/>
            <p:nvPr/>
          </p:nvSpPr>
          <p:spPr>
            <a:xfrm>
              <a:off x="10389149" y="6573078"/>
              <a:ext cx="1603513" cy="461665"/>
            </a:xfrm>
            <a:prstGeom prst="rect">
              <a:avLst/>
            </a:prstGeom>
            <a:solidFill>
              <a:schemeClr val="bg1"/>
            </a:solidFill>
          </p:spPr>
          <p:txBody>
            <a:bodyPr wrap="square" rtlCol="0">
              <a:spAutoFit/>
            </a:bodyPr>
            <a:lstStyle/>
            <a:p>
              <a:pPr algn="l"/>
              <a:r>
                <a:rPr lang="en-US" altLang="zh-CN" sz="2400" dirty="0">
                  <a:solidFill>
                    <a:schemeClr val="bg1"/>
                  </a:solidFill>
                  <a:highlight>
                    <a:srgbClr val="BA247D"/>
                  </a:highlight>
                </a:rPr>
                <a:t>              </a:t>
              </a:r>
              <a:endParaRPr lang="zh-CN" altLang="en-US" sz="2400" dirty="0">
                <a:solidFill>
                  <a:schemeClr val="bg1"/>
                </a:solidFill>
                <a:highlight>
                  <a:srgbClr val="BA247D"/>
                </a:highligh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813816" y="1837944"/>
            <a:ext cx="14485324" cy="5681972"/>
          </a:xfrm>
        </p:spPr>
        <p:txBody>
          <a:bodyPr/>
          <a:lstStyle/>
          <a:p>
            <a:r>
              <a:rPr lang="en-US" altLang="zh-CN" dirty="0"/>
              <a:t>All transactions begin with a START (S) and are terminated by a STOP (P). START and STOP conditions are always generated by the master. The bus is considered to be busy after the START condition. The bus is considered to be free again a certain time after the STOP condition.</a:t>
            </a:r>
            <a:endParaRPr lang="en-US" altLang="zh-CN" dirty="0"/>
          </a:p>
          <a:p>
            <a:pPr lvl="1"/>
            <a:r>
              <a:rPr lang="en-US" altLang="zh-CN" dirty="0"/>
              <a:t>A HIGH to LOW transition on the SDA line while SCL is HIGH defines a START condition.</a:t>
            </a:r>
            <a:endParaRPr lang="en-US" altLang="zh-CN" dirty="0"/>
          </a:p>
          <a:p>
            <a:pPr lvl="1"/>
            <a:r>
              <a:rPr lang="en-US" altLang="zh-CN" dirty="0"/>
              <a:t>A LOW to HIGH transition on the SDA line while SCL is HIGH defines a STOP condition.</a:t>
            </a:r>
            <a:endParaRPr lang="en-US" altLang="zh-CN" dirty="0"/>
          </a:p>
        </p:txBody>
      </p:sp>
      <p:sp>
        <p:nvSpPr>
          <p:cNvPr id="2" name="Title 1"/>
          <p:cNvSpPr>
            <a:spLocks noGrp="1"/>
          </p:cNvSpPr>
          <p:nvPr>
            <p:ph type="title"/>
          </p:nvPr>
        </p:nvSpPr>
        <p:spPr/>
        <p:txBody>
          <a:bodyPr/>
          <a:lstStyle/>
          <a:p>
            <a:r>
              <a:rPr lang="en-US" altLang="zh-CN" dirty="0"/>
              <a:t>START and STOP conditions</a:t>
            </a:r>
            <a:endParaRPr lang="en-US" dirty="0"/>
          </a:p>
        </p:txBody>
      </p:sp>
      <p:grpSp>
        <p:nvGrpSpPr>
          <p:cNvPr id="8" name="Group 7"/>
          <p:cNvGrpSpPr/>
          <p:nvPr/>
        </p:nvGrpSpPr>
        <p:grpSpPr>
          <a:xfrm>
            <a:off x="2736748" y="4658697"/>
            <a:ext cx="10293452" cy="2864168"/>
            <a:chOff x="2736748" y="4658697"/>
            <a:chExt cx="10293452" cy="2864168"/>
          </a:xfrm>
        </p:grpSpPr>
        <p:pic>
          <p:nvPicPr>
            <p:cNvPr id="6" name="Picture 5"/>
            <p:cNvPicPr>
              <a:picLocks noChangeAspect="1"/>
            </p:cNvPicPr>
            <p:nvPr/>
          </p:nvPicPr>
          <p:blipFill>
            <a:blip r:embed="rId1"/>
            <a:stretch>
              <a:fillRect/>
            </a:stretch>
          </p:blipFill>
          <p:spPr>
            <a:xfrm>
              <a:off x="2736748" y="4658697"/>
              <a:ext cx="10293452" cy="2647359"/>
            </a:xfrm>
            <a:prstGeom prst="rect">
              <a:avLst/>
            </a:prstGeom>
          </p:spPr>
        </p:pic>
        <p:sp>
          <p:nvSpPr>
            <p:cNvPr id="7" name="TextBox 6"/>
            <p:cNvSpPr txBox="1"/>
            <p:nvPr/>
          </p:nvSpPr>
          <p:spPr>
            <a:xfrm>
              <a:off x="11468100" y="7061200"/>
              <a:ext cx="1079500" cy="461665"/>
            </a:xfrm>
            <a:prstGeom prst="rect">
              <a:avLst/>
            </a:prstGeom>
            <a:solidFill>
              <a:schemeClr val="bg1"/>
            </a:solidFill>
          </p:spPr>
          <p:txBody>
            <a:bodyPr wrap="square" rtlCol="0">
              <a:spAutoFit/>
            </a:bodyPr>
            <a:lstStyle/>
            <a:p>
              <a:pPr algn="l"/>
              <a:endParaRPr lang="zh-CN" altLang="en-US" sz="2400"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12800" y="1840674"/>
            <a:ext cx="13728700" cy="6117336"/>
          </a:xfrm>
        </p:spPr>
        <p:txBody>
          <a:bodyPr/>
          <a:lstStyle/>
          <a:p>
            <a:r>
              <a:rPr lang="en-US" dirty="0"/>
              <a:t>Every byte put on the SDA line must be eight bits long. The number of bytes that can be transmitted per transfer is unrestricted. Each byte must be followed by an Acknowledge bit. Data is transferred with the Most Significant Bit (MSB) first. If a slave cannot receive or transmit another complete byte of data until it has performed some other function, for example servicing an internal interrupt, it can hold the clock line SCL LOW to force the master into a wait state. Data transfer then continues when the slave is ready for another byte of data and releases clock line SCL.</a:t>
            </a:r>
            <a:endParaRPr lang="en-US" dirty="0"/>
          </a:p>
          <a:p>
            <a:endParaRPr lang="en-US" dirty="0"/>
          </a:p>
          <a:p>
            <a:endParaRPr lang="en-US" dirty="0"/>
          </a:p>
        </p:txBody>
      </p:sp>
      <p:sp>
        <p:nvSpPr>
          <p:cNvPr id="2" name="Title 1"/>
          <p:cNvSpPr>
            <a:spLocks noGrp="1"/>
          </p:cNvSpPr>
          <p:nvPr>
            <p:ph type="title"/>
          </p:nvPr>
        </p:nvSpPr>
        <p:spPr/>
        <p:txBody>
          <a:bodyPr/>
          <a:lstStyle/>
          <a:p>
            <a:r>
              <a:rPr lang="en-US" altLang="zh-CN" dirty="0"/>
              <a:t>Byte format</a:t>
            </a:r>
            <a:endParaRPr lang="en-US" dirty="0"/>
          </a:p>
        </p:txBody>
      </p:sp>
      <p:pic>
        <p:nvPicPr>
          <p:cNvPr id="12" name="Picture 11"/>
          <p:cNvPicPr>
            <a:picLocks noChangeAspect="1"/>
          </p:cNvPicPr>
          <p:nvPr/>
        </p:nvPicPr>
        <p:blipFill>
          <a:blip r:embed="rId1"/>
          <a:stretch>
            <a:fillRect/>
          </a:stretch>
        </p:blipFill>
        <p:spPr>
          <a:xfrm>
            <a:off x="2035045" y="5003768"/>
            <a:ext cx="11779510" cy="2841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PLACING_PICTURE_USER_VIEWPORT" val="{&quot;height&quot;:9765,&quot;width&quot;:13054}"/>
</p:tagLst>
</file>

<file path=ppt/tags/tag2.xml><?xml version="1.0" encoding="utf-8"?>
<p:tagLst xmlns:p="http://schemas.openxmlformats.org/presentationml/2006/main">
  <p:tag name="KSO_WM_UNIT_PLACING_PICTURE_USER_VIEWPORT" val="{&quot;height&quot;:8635,&quot;width&quot;:11543}"/>
</p:tagLst>
</file>

<file path=ppt/theme/theme1.xml><?xml version="1.0" encoding="utf-8"?>
<a:theme xmlns:a="http://schemas.openxmlformats.org/drawingml/2006/main" name="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custClrLst>
    <a:custClr name="Gold">
      <a:srgbClr val="F1B52C"/>
    </a:custClr>
    <a:custClr name="Dark Gold">
      <a:srgbClr val="CE6D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Flex 2020">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F1B52C"/>
      </a:accent5>
      <a:accent6>
        <a:srgbClr val="CE6D28"/>
      </a:accent6>
      <a:hlink>
        <a:srgbClr val="0099DD"/>
      </a:hlink>
      <a:folHlink>
        <a:srgbClr val="005386"/>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Flex 2020">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F1B52C"/>
      </a:accent5>
      <a:accent6>
        <a:srgbClr val="CE6D28"/>
      </a:accent6>
      <a:hlink>
        <a:srgbClr val="0099DD"/>
      </a:hlink>
      <a:folHlink>
        <a:srgbClr val="005386"/>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6026</Words>
  <Application>WPS 演示</Application>
  <PresentationFormat>Custom</PresentationFormat>
  <Paragraphs>173</Paragraphs>
  <Slides>21</Slides>
  <Notes>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Arial</vt:lpstr>
      <vt:lpstr>宋体</vt:lpstr>
      <vt:lpstr>Wingdings</vt:lpstr>
      <vt:lpstr>Century Gothic</vt:lpstr>
      <vt:lpstr>Century Gothic</vt:lpstr>
      <vt:lpstr>微软雅黑</vt:lpstr>
      <vt:lpstr>Arial Unicode MS</vt:lpstr>
      <vt:lpstr>Flex - Light 2020 Template</vt:lpstr>
      <vt:lpstr>I2C Protocol Introduction </vt:lpstr>
      <vt:lpstr>I2C Protocol Introduction</vt:lpstr>
      <vt:lpstr>I2C Introduction</vt:lpstr>
      <vt:lpstr>I2C bus featrues</vt:lpstr>
      <vt:lpstr>I2C bus featrues</vt:lpstr>
      <vt:lpstr>I2C bus speed</vt:lpstr>
      <vt:lpstr>SDA and SCL signals</vt:lpstr>
      <vt:lpstr>START and STOP conditions</vt:lpstr>
      <vt:lpstr>Byte format</vt:lpstr>
      <vt:lpstr>Acknowledge(ACK) and Not Acknowledge(NACK)</vt:lpstr>
      <vt:lpstr>The slave address and R/W bit</vt:lpstr>
      <vt:lpstr>The slave address and R/W bit</vt:lpstr>
      <vt:lpstr>Byte format</vt:lpstr>
      <vt:lpstr>Byte format</vt:lpstr>
      <vt:lpstr>软件实现 --- 概述</vt:lpstr>
      <vt:lpstr>软件实现 --- Start 信号</vt:lpstr>
      <vt:lpstr>软件实现 --- 概述</vt:lpstr>
      <vt:lpstr>软件实现 --- 概述</vt:lpstr>
      <vt:lpstr>软件实现 --- Start 信号</vt:lpstr>
      <vt:lpstr>软件实现 --- 概述</vt:lpstr>
      <vt:lpstr>Closing statement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I2C Protocol Introduction </dc:title>
  <dc:creator>Hongjie Chen</dc:creator>
  <cp:lastModifiedBy>疯子</cp:lastModifiedBy>
  <cp:revision>7</cp:revision>
  <dcterms:created xsi:type="dcterms:W3CDTF">2020-09-02T06:46:00Z</dcterms:created>
  <dcterms:modified xsi:type="dcterms:W3CDTF">2020-10-13T20:57:28Z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